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2.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omments/modernComment_6E0_833A4B50.xml" ContentType="application/vnd.ms-powerpoint.comment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omments/modernComment_6E1_76ABE1E2.xml" ContentType="application/vnd.ms-powerpoint.comment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4028" r:id="rId4"/>
    <p:sldMasterId id="2147484152" r:id="rId5"/>
    <p:sldMasterId id="2147484177" r:id="rId6"/>
  </p:sldMasterIdLst>
  <p:notesMasterIdLst>
    <p:notesMasterId r:id="rId53"/>
  </p:notesMasterIdLst>
  <p:handoutMasterIdLst>
    <p:handoutMasterId r:id="rId54"/>
  </p:handoutMasterIdLst>
  <p:sldIdLst>
    <p:sldId id="1804" r:id="rId7"/>
    <p:sldId id="1746" r:id="rId8"/>
    <p:sldId id="260" r:id="rId9"/>
    <p:sldId id="2147480687" r:id="rId10"/>
    <p:sldId id="1651" r:id="rId11"/>
    <p:sldId id="579" r:id="rId12"/>
    <p:sldId id="1750" r:id="rId13"/>
    <p:sldId id="1792" r:id="rId14"/>
    <p:sldId id="1751" r:id="rId15"/>
    <p:sldId id="1752" r:id="rId16"/>
    <p:sldId id="1753" r:id="rId17"/>
    <p:sldId id="1754" r:id="rId18"/>
    <p:sldId id="1756" r:id="rId19"/>
    <p:sldId id="1755" r:id="rId20"/>
    <p:sldId id="2147480865" r:id="rId21"/>
    <p:sldId id="1757" r:id="rId22"/>
    <p:sldId id="1759" r:id="rId23"/>
    <p:sldId id="1760" r:id="rId24"/>
    <p:sldId id="691" r:id="rId25"/>
    <p:sldId id="692" r:id="rId26"/>
    <p:sldId id="693" r:id="rId27"/>
    <p:sldId id="721" r:id="rId28"/>
    <p:sldId id="1761" r:id="rId29"/>
    <p:sldId id="1762" r:id="rId30"/>
    <p:sldId id="1763" r:id="rId31"/>
    <p:sldId id="1803" r:id="rId32"/>
    <p:sldId id="1796" r:id="rId33"/>
    <p:sldId id="1770" r:id="rId34"/>
    <p:sldId id="1771" r:id="rId35"/>
    <p:sldId id="1772" r:id="rId36"/>
    <p:sldId id="1797" r:id="rId37"/>
    <p:sldId id="1778" r:id="rId38"/>
    <p:sldId id="1787" r:id="rId39"/>
    <p:sldId id="1798" r:id="rId40"/>
    <p:sldId id="1799" r:id="rId41"/>
    <p:sldId id="1781" r:id="rId42"/>
    <p:sldId id="304" r:id="rId43"/>
    <p:sldId id="1785" r:id="rId44"/>
    <p:sldId id="2147480866" r:id="rId45"/>
    <p:sldId id="1783" r:id="rId46"/>
    <p:sldId id="2147480841" r:id="rId47"/>
    <p:sldId id="1784" r:id="rId48"/>
    <p:sldId id="1801" r:id="rId49"/>
    <p:sldId id="456" r:id="rId50"/>
    <p:sldId id="617" r:id="rId51"/>
    <p:sldId id="618" r:id="rId52"/>
  </p:sldIdLst>
  <p:sldSz cx="12179300" cy="6858000"/>
  <p:notesSz cx="7010400" cy="9296400"/>
  <p:embeddedFontLst>
    <p:embeddedFont>
      <p:font typeface="Fira Sans" panose="020B0503050000020004" pitchFamily="34" charset="0"/>
      <p:regular r:id="rId55"/>
      <p:bold r:id="rId56"/>
      <p:italic r:id="rId57"/>
      <p:boldItalic r:id="rId58"/>
    </p:embeddedFont>
    <p:embeddedFont>
      <p:font typeface="Fira Sans Light" panose="020B0403050000020004" pitchFamily="34" charset="0"/>
      <p:regular r:id="rId59"/>
      <p:italic r:id="rId60"/>
    </p:embeddedFont>
    <p:embeddedFont>
      <p:font typeface="Fira Sans SemiBold" panose="020B0603050000020004" pitchFamily="34" charset="0"/>
      <p:regular r:id="rId61"/>
      <p:bold r:id="rId62"/>
      <p:boldItalic r:id="rId63"/>
    </p:embeddedFont>
    <p:embeddedFont>
      <p:font typeface="Verdana" panose="020B0604030504040204" pitchFamily="34" charset="0"/>
      <p:regular r:id="rId64"/>
      <p:bold r:id="rId65"/>
      <p:italic r:id="rId66"/>
      <p:boldItalic r:id="rId67"/>
    </p:embeddedFont>
  </p:embeddedFont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521415D9-36F7-43E2-AB2F-B90AF26B5E84}">
      <p14:sectionLst xmlns:p14="http://schemas.microsoft.com/office/powerpoint/2010/main">
        <p14:section name="Intro" id="{99C03B97-720C-3843-B4D0-E5ACF32C15FB}">
          <p14:sldIdLst>
            <p14:sldId id="1804"/>
            <p14:sldId id="1746"/>
            <p14:sldId id="260"/>
          </p14:sldIdLst>
        </p14:section>
        <p14:section name="Sounds of Life" id="{44B41D41-44A4-D54B-BA6A-94F5F672B3EA}">
          <p14:sldIdLst>
            <p14:sldId id="2147480687"/>
            <p14:sldId id="1651"/>
            <p14:sldId id="579"/>
          </p14:sldIdLst>
        </p14:section>
        <p14:section name="Understanding Hearing Loss" id="{E860CE87-4FAB-A946-B871-BC8BE402A6E4}">
          <p14:sldIdLst>
            <p14:sldId id="1750"/>
            <p14:sldId id="1792"/>
            <p14:sldId id="1751"/>
            <p14:sldId id="1752"/>
            <p14:sldId id="1753"/>
            <p14:sldId id="1754"/>
            <p14:sldId id="1756"/>
            <p14:sldId id="1755"/>
            <p14:sldId id="2147480865"/>
          </p14:sldIdLst>
        </p14:section>
        <p14:section name="Evaluating Your Hearing" id="{295D0D45-8A6C-7040-84AD-BE2ADCBCEBA1}">
          <p14:sldIdLst>
            <p14:sldId id="1757"/>
            <p14:sldId id="1759"/>
            <p14:sldId id="1760"/>
            <p14:sldId id="691"/>
            <p14:sldId id="692"/>
            <p14:sldId id="693"/>
            <p14:sldId id="721"/>
            <p14:sldId id="1761"/>
            <p14:sldId id="1762"/>
            <p14:sldId id="1763"/>
            <p14:sldId id="1803"/>
            <p14:sldId id="1796"/>
          </p14:sldIdLst>
        </p14:section>
        <p14:section name="Hearing Aids Simplified" id="{62221593-F1E9-A14F-A12B-E8678585FB73}">
          <p14:sldIdLst>
            <p14:sldId id="1770"/>
            <p14:sldId id="1771"/>
            <p14:sldId id="1772"/>
          </p14:sldIdLst>
        </p14:section>
        <p14:section name="Common Questions" id="{B81726DA-AB19-024A-8721-6A621C7F1296}">
          <p14:sldIdLst>
            <p14:sldId id="1797"/>
            <p14:sldId id="1778"/>
            <p14:sldId id="1787"/>
            <p14:sldId id="1798"/>
            <p14:sldId id="1799"/>
            <p14:sldId id="1781"/>
            <p14:sldId id="304"/>
            <p14:sldId id="1785"/>
            <p14:sldId id="2147480866"/>
            <p14:sldId id="1783"/>
            <p14:sldId id="2147480841"/>
            <p14:sldId id="1784"/>
          </p14:sldIdLst>
        </p14:section>
        <p14:section name="Promo Pitch and Closing" id="{AECC72EF-BC1B-D84B-BDB9-5BDA2F2AE56C}">
          <p14:sldIdLst>
            <p14:sldId id="1801"/>
            <p14:sldId id="456"/>
            <p14:sldId id="617"/>
            <p14:sldId id="618"/>
          </p14:sldIdLst>
        </p14:section>
      </p14:sectionLst>
    </p:ext>
    <p:ext uri="{EFAFB233-063F-42B5-8137-9DF3F51BA10A}">
      <p15:sldGuideLst xmlns:p15="http://schemas.microsoft.com/office/powerpoint/2012/main">
        <p15:guide id="6" pos="116" userDrawn="1">
          <p15:clr>
            <a:srgbClr val="A4A3A4"/>
          </p15:clr>
        </p15:guide>
        <p15:guide id="7" pos="7555" userDrawn="1">
          <p15:clr>
            <a:srgbClr val="A4A3A4"/>
          </p15:clr>
        </p15:guide>
        <p15:guide id="8" orient="horz" pos="119" userDrawn="1">
          <p15:clr>
            <a:srgbClr val="A4A3A4"/>
          </p15:clr>
        </p15:guide>
        <p15:guide id="9" orient="horz" pos="4201" userDrawn="1">
          <p15:clr>
            <a:srgbClr val="A4A3A4"/>
          </p15:clr>
        </p15:guide>
        <p15:guide id="10" orient="horz" pos="240" userDrawn="1">
          <p15:clr>
            <a:srgbClr val="A4A3A4"/>
          </p15:clr>
        </p15:guide>
        <p15:guide id="12" orient="horz" pos="4065" userDrawn="1">
          <p15:clr>
            <a:srgbClr val="A4A3A4"/>
          </p15:clr>
        </p15:guide>
        <p15:guide id="19" pos="3836" userDrawn="1">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5D9234B-D327-24B0-F04F-E4375BFEAF30}" name="Basia Osborne" initials="BO" userId="S::basia@terrisandy.onmicrosoft.com::7902b8e6-c050-4980-a6ec-36a7dc223b99" providerId="AD"/>
  <p188:author id="{C8EFEA6C-2CB5-AE76-8279-F46E233698E2}" name="Baldwin, Douglas" initials="BD" userId="S::douglas.baldwin@unitron.com::6195ea3b-c904-445a-81bd-e1062dcb5b5e" providerId="AD"/>
  <p188:author id="{F9E73379-DAB5-D493-03DD-2EE38436F628}" name="Yuliya Kosheeva" initials="YK" userId="S::yuliya@terrisandy.onmicrosoft.com::30eedac3-5107-4c36-a65e-fef8d5b3b214" providerId="AD"/>
  <p188:author id="{F4B1427D-3B1A-5863-64B6-BC1E563D00A2}" name="Marek Kowalsky" initials="" userId="S::mkowalsky@gracefin.org::372d1934-f662-4d54-b950-49c6877d15f0" providerId="AD"/>
  <p188:author id="{95287B8B-F4BF-F504-750A-A3ABFA683561}" name="Cruise, Hillary" initials="HC" userId="S::hillary.cruise@unitron.com::5a544ab3-a051-4069-8d9f-e1c7f7aea05e" providerId="AD"/>
  <p188:author id="{6585D6C5-421D-2D20-30BF-175DD4E4A2D4}" name="Marek Kowalsky" initials="MK" userId="b008b2ac8229008b" providerId="Windows Live"/>
  <p188:author id="{AB8E36CA-4405-1089-509E-8DA765F320B4}" name="Gent, Stacey" initials="GS" userId="S::stacey.gent@sonova.com::67250e83-01bc-4aad-921b-d4bbfe20680c"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Tracy Phillips" initials="TP" lastIdx="19" clrIdx="0"/>
  <p:cmAuthor id="1" name="Ann Marie Lang" initials="AML" lastIdx="25" clrIdx="1"/>
  <p:cmAuthor id="2" name="Joseph Leo" initials="JL" lastIdx="19" clrIdx="2"/>
  <p:cmAuthor id="3" name="Hazel MacTavish" initials="HM" lastIdx="26" clrIdx="3"/>
  <p:cmAuthor id="4" name="Bethany Russell" initials="BR" lastIdx="10" clrIdx="4"/>
  <p:cmAuthor id="5" name="McFadden, Laura" initials="ML" lastIdx="38" clrIdx="5"/>
  <p:cmAuthor id="6" name="Nancy Bunston" initials="NB" lastIdx="32" clrIdx="6"/>
  <p:cmAuthor id="7" name="Sbrizzi Laptop" initials="SL" lastIdx="8" clrIdx="7"/>
  <p:cmAuthor id="8" name="Mike Sbrizzi" initials="MS" lastIdx="22" clrIdx="8"/>
  <p:cmAuthor id="9" name="Marek Kowalsky" initials="MK" lastIdx="20" clrIdx="9"/>
  <p:cmAuthor id="10" name="Roberts, Kelly" initials="RK" lastIdx="37" clrIdx="10"/>
  <p:cmAuthor id="11" name="Daigle, Joanne" initials="DJ" lastIdx="1" clrIdx="11"/>
  <p:cmAuthor id="12" name="Basia Osborne" initials="BO" lastIdx="21" clrIdx="12">
    <p:extLst>
      <p:ext uri="{19B8F6BF-5375-455C-9EA6-DF929625EA0E}">
        <p15:presenceInfo xmlns:p15="http://schemas.microsoft.com/office/powerpoint/2012/main" userId="S::basia@terrisandy.onmicrosoft.com::7902b8e6-c050-4980-a6ec-36a7dc223b9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85C9"/>
    <a:srgbClr val="65A9D9"/>
    <a:srgbClr val="9DCAF1"/>
    <a:srgbClr val="00A8EC"/>
    <a:srgbClr val="00ACEE"/>
    <a:srgbClr val="00AEEF"/>
    <a:srgbClr val="A5B4BE"/>
    <a:srgbClr val="8CA0AA"/>
    <a:srgbClr val="64ACA5"/>
    <a:srgbClr val="093E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783AEE-7BC1-48CB-9C85-4C561B51D7BE}" v="1" dt="2025-08-27T15:58:33.478"/>
  </p1510:revLst>
</p1510:revInfo>
</file>

<file path=ppt/tableStyles.xml><?xml version="1.0" encoding="utf-8"?>
<a:tblStyleLst xmlns:a="http://schemas.openxmlformats.org/drawingml/2006/main" def="{5C22544A-7EE6-4342-B048-85BDC9FD1C3A}">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613" autoAdjust="0"/>
  </p:normalViewPr>
  <p:slideViewPr>
    <p:cSldViewPr snapToGrid="0">
      <p:cViewPr varScale="1">
        <p:scale>
          <a:sx n="34" d="100"/>
          <a:sy n="34" d="100"/>
        </p:scale>
        <p:origin x="720" y="31"/>
      </p:cViewPr>
      <p:guideLst>
        <p:guide pos="116"/>
        <p:guide pos="7555"/>
        <p:guide orient="horz" pos="119"/>
        <p:guide orient="horz" pos="4201"/>
        <p:guide orient="horz" pos="240"/>
        <p:guide orient="horz" pos="4065"/>
        <p:guide pos="3836"/>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font" Target="fonts/font9.fntdata"/><Relationship Id="rId68"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8" Type="http://schemas.openxmlformats.org/officeDocument/2006/relationships/font" Target="fonts/font4.fntdata"/><Relationship Id="rId66" Type="http://schemas.openxmlformats.org/officeDocument/2006/relationships/font" Target="fonts/font12.fntdata"/><Relationship Id="rId74" Type="http://schemas.microsoft.com/office/2018/10/relationships/authors" Target="authors.xml"/><Relationship Id="rId5" Type="http://schemas.openxmlformats.org/officeDocument/2006/relationships/slideMaster" Target="slideMasters/slideMaster2.xml"/><Relationship Id="rId61" Type="http://schemas.openxmlformats.org/officeDocument/2006/relationships/font" Target="fonts/font7.fnt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handoutMaster" Target="handoutMasters/handoutMaster1.xml"/><Relationship Id="rId62" Type="http://schemas.openxmlformats.org/officeDocument/2006/relationships/font" Target="fonts/font8.fntdata"/><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3.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6.fntdata"/><Relationship Id="rId65" Type="http://schemas.openxmlformats.org/officeDocument/2006/relationships/font" Target="fonts/font11.fntdata"/><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font" Target="fonts/font1.fntdata"/><Relationship Id="rId7" Type="http://schemas.openxmlformats.org/officeDocument/2006/relationships/slide" Target="slides/slide1.xml"/><Relationship Id="rId71"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spPr>
            <a:effectLst/>
          </c:spPr>
          <c:dPt>
            <c:idx val="0"/>
            <c:bubble3D val="0"/>
            <c:spPr>
              <a:solidFill>
                <a:srgbClr val="00AEEF"/>
              </a:solidFill>
              <a:ln>
                <a:noFill/>
              </a:ln>
              <a:effectLst/>
            </c:spPr>
            <c:extLst>
              <c:ext xmlns:c16="http://schemas.microsoft.com/office/drawing/2014/chart" uri="{C3380CC4-5D6E-409C-BE32-E72D297353CC}">
                <c16:uniqueId val="{00000001-428B-5340-805C-F89652FBB527}"/>
              </c:ext>
            </c:extLst>
          </c:dPt>
          <c:dPt>
            <c:idx val="1"/>
            <c:bubble3D val="0"/>
            <c:spPr>
              <a:solidFill>
                <a:srgbClr val="EAEAEA"/>
              </a:solidFill>
              <a:ln>
                <a:noFill/>
              </a:ln>
              <a:effectLst/>
            </c:spPr>
            <c:extLst>
              <c:ext xmlns:c16="http://schemas.microsoft.com/office/drawing/2014/chart" uri="{C3380CC4-5D6E-409C-BE32-E72D297353CC}">
                <c16:uniqueId val="{00000003-428B-5340-805C-F89652FBB527}"/>
              </c:ext>
            </c:extLst>
          </c:dPt>
          <c:dPt>
            <c:idx val="2"/>
            <c:bubble3D val="0"/>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c:spPr>
            <c:extLst>
              <c:ext xmlns:c16="http://schemas.microsoft.com/office/drawing/2014/chart" uri="{C3380CC4-5D6E-409C-BE32-E72D297353CC}">
                <c16:uniqueId val="{00000005-428B-5340-805C-F89652FBB527}"/>
              </c:ext>
            </c:extLst>
          </c:dPt>
          <c:dPt>
            <c:idx val="3"/>
            <c:bubble3D val="0"/>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c:spPr>
            <c:extLst>
              <c:ext xmlns:c16="http://schemas.microsoft.com/office/drawing/2014/chart" uri="{C3380CC4-5D6E-409C-BE32-E72D297353CC}">
                <c16:uniqueId val="{00000007-428B-5340-805C-F89652FBB527}"/>
              </c:ext>
            </c:extLst>
          </c:dPt>
          <c:dPt>
            <c:idx val="4"/>
            <c:bubble3D val="0"/>
            <c:spPr>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c:spPr>
            <c:extLst>
              <c:ext xmlns:c16="http://schemas.microsoft.com/office/drawing/2014/chart" uri="{C3380CC4-5D6E-409C-BE32-E72D297353CC}">
                <c16:uniqueId val="{00000009-428B-5340-805C-F89652FBB527}"/>
              </c:ext>
            </c:extLst>
          </c:dPt>
          <c:cat>
            <c:strRef>
              <c:f>Sheet1!$A$2:$A$6</c:f>
              <c:strCache>
                <c:ptCount val="2"/>
                <c:pt idx="0">
                  <c:v>Loss</c:v>
                </c:pt>
                <c:pt idx="1">
                  <c:v>Normal hearing</c:v>
                </c:pt>
              </c:strCache>
            </c:strRef>
          </c:cat>
          <c:val>
            <c:numRef>
              <c:f>Sheet1!$B$2:$B$6</c:f>
              <c:numCache>
                <c:formatCode>General</c:formatCode>
                <c:ptCount val="5"/>
                <c:pt idx="0">
                  <c:v>15</c:v>
                </c:pt>
                <c:pt idx="1">
                  <c:v>85</c:v>
                </c:pt>
              </c:numCache>
            </c:numRef>
          </c:val>
          <c:extLst>
            <c:ext xmlns:c16="http://schemas.microsoft.com/office/drawing/2014/chart" uri="{C3380CC4-5D6E-409C-BE32-E72D297353CC}">
              <c16:uniqueId val="{0000000A-428B-5340-805C-F89652FBB52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Age</c:v>
                </c:pt>
              </c:strCache>
            </c:strRef>
          </c:tx>
          <c:spPr>
            <a:ln>
              <a:noFill/>
            </a:ln>
          </c:spPr>
          <c:dPt>
            <c:idx val="0"/>
            <c:bubble3D val="0"/>
            <c:spPr>
              <a:solidFill>
                <a:srgbClr val="00AEEF"/>
              </a:solidFill>
              <a:ln w="19050">
                <a:noFill/>
              </a:ln>
              <a:effectLst/>
            </c:spPr>
            <c:extLst>
              <c:ext xmlns:c16="http://schemas.microsoft.com/office/drawing/2014/chart" uri="{C3380CC4-5D6E-409C-BE32-E72D297353CC}">
                <c16:uniqueId val="{00000001-D15C-A540-B833-A4599061DB32}"/>
              </c:ext>
            </c:extLst>
          </c:dPt>
          <c:dPt>
            <c:idx val="1"/>
            <c:bubble3D val="0"/>
            <c:spPr>
              <a:solidFill>
                <a:srgbClr val="EAEAEA"/>
              </a:solidFill>
              <a:ln w="19050">
                <a:noFill/>
              </a:ln>
              <a:effectLst/>
            </c:spPr>
            <c:extLst>
              <c:ext xmlns:c16="http://schemas.microsoft.com/office/drawing/2014/chart" uri="{C3380CC4-5D6E-409C-BE32-E72D297353CC}">
                <c16:uniqueId val="{00000003-D15C-A540-B833-A4599061DB32}"/>
              </c:ext>
            </c:extLst>
          </c:dPt>
          <c:dPt>
            <c:idx val="2"/>
            <c:bubble3D val="0"/>
            <c:spPr>
              <a:solidFill>
                <a:schemeClr val="accent3"/>
              </a:solidFill>
              <a:ln w="19050">
                <a:noFill/>
              </a:ln>
              <a:effectLst/>
            </c:spPr>
            <c:extLst>
              <c:ext xmlns:c16="http://schemas.microsoft.com/office/drawing/2014/chart" uri="{C3380CC4-5D6E-409C-BE32-E72D297353CC}">
                <c16:uniqueId val="{00000005-D15C-A540-B833-A4599061DB32}"/>
              </c:ext>
            </c:extLst>
          </c:dPt>
          <c:dPt>
            <c:idx val="3"/>
            <c:bubble3D val="0"/>
            <c:spPr>
              <a:solidFill>
                <a:schemeClr val="accent4"/>
              </a:solidFill>
              <a:ln w="19050">
                <a:noFill/>
              </a:ln>
              <a:effectLst/>
            </c:spPr>
            <c:extLst>
              <c:ext xmlns:c16="http://schemas.microsoft.com/office/drawing/2014/chart" uri="{C3380CC4-5D6E-409C-BE32-E72D297353CC}">
                <c16:uniqueId val="{00000007-D15C-A540-B833-A4599061DB32}"/>
              </c:ext>
            </c:extLst>
          </c:dPt>
          <c:cat>
            <c:strRef>
              <c:f>Sheet1!$A$2:$A$5</c:f>
              <c:strCache>
                <c:ptCount val="2"/>
                <c:pt idx="0">
                  <c:v>65 and younger</c:v>
                </c:pt>
                <c:pt idx="1">
                  <c:v>65+</c:v>
                </c:pt>
              </c:strCache>
            </c:strRef>
          </c:cat>
          <c:val>
            <c:numRef>
              <c:f>Sheet1!$B$2:$B$5</c:f>
              <c:numCache>
                <c:formatCode>General</c:formatCode>
                <c:ptCount val="4"/>
                <c:pt idx="0">
                  <c:v>75</c:v>
                </c:pt>
                <c:pt idx="1">
                  <c:v>25</c:v>
                </c:pt>
              </c:numCache>
            </c:numRef>
          </c:val>
          <c:extLst>
            <c:ext xmlns:c16="http://schemas.microsoft.com/office/drawing/2014/chart" uri="{C3380CC4-5D6E-409C-BE32-E72D297353CC}">
              <c16:uniqueId val="{00000008-D15C-A540-B833-A4599061DB3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Benefit</c:v>
                </c:pt>
              </c:strCache>
            </c:strRef>
          </c:tx>
          <c:spPr>
            <a:ln>
              <a:noFill/>
            </a:ln>
          </c:spPr>
          <c:dPt>
            <c:idx val="0"/>
            <c:bubble3D val="0"/>
            <c:spPr>
              <a:solidFill>
                <a:srgbClr val="00AEEF"/>
              </a:solidFill>
              <a:ln w="19050">
                <a:noFill/>
              </a:ln>
              <a:effectLst/>
            </c:spPr>
            <c:extLst>
              <c:ext xmlns:c16="http://schemas.microsoft.com/office/drawing/2014/chart" uri="{C3380CC4-5D6E-409C-BE32-E72D297353CC}">
                <c16:uniqueId val="{00000001-19F5-284A-B4B0-F961809E64B8}"/>
              </c:ext>
            </c:extLst>
          </c:dPt>
          <c:dPt>
            <c:idx val="1"/>
            <c:bubble3D val="0"/>
            <c:spPr>
              <a:solidFill>
                <a:srgbClr val="EAEAEA"/>
              </a:solidFill>
              <a:ln w="19050">
                <a:noFill/>
              </a:ln>
              <a:effectLst/>
            </c:spPr>
            <c:extLst>
              <c:ext xmlns:c16="http://schemas.microsoft.com/office/drawing/2014/chart" uri="{C3380CC4-5D6E-409C-BE32-E72D297353CC}">
                <c16:uniqueId val="{00000003-19F5-284A-B4B0-F961809E64B8}"/>
              </c:ext>
            </c:extLst>
          </c:dPt>
          <c:dPt>
            <c:idx val="2"/>
            <c:bubble3D val="0"/>
            <c:spPr>
              <a:solidFill>
                <a:schemeClr val="accent3"/>
              </a:solidFill>
              <a:ln w="19050">
                <a:noFill/>
              </a:ln>
              <a:effectLst/>
            </c:spPr>
            <c:extLst>
              <c:ext xmlns:c16="http://schemas.microsoft.com/office/drawing/2014/chart" uri="{C3380CC4-5D6E-409C-BE32-E72D297353CC}">
                <c16:uniqueId val="{00000005-19F5-284A-B4B0-F961809E64B8}"/>
              </c:ext>
            </c:extLst>
          </c:dPt>
          <c:dPt>
            <c:idx val="3"/>
            <c:bubble3D val="0"/>
            <c:spPr>
              <a:solidFill>
                <a:schemeClr val="accent4"/>
              </a:solidFill>
              <a:ln w="19050">
                <a:noFill/>
              </a:ln>
              <a:effectLst/>
            </c:spPr>
            <c:extLst>
              <c:ext xmlns:c16="http://schemas.microsoft.com/office/drawing/2014/chart" uri="{C3380CC4-5D6E-409C-BE32-E72D297353CC}">
                <c16:uniqueId val="{00000007-19F5-284A-B4B0-F961809E64B8}"/>
              </c:ext>
            </c:extLst>
          </c:dPt>
          <c:cat>
            <c:strRef>
              <c:f>Sheet1!$A$2:$A$5</c:f>
              <c:strCache>
                <c:ptCount val="2"/>
                <c:pt idx="0">
                  <c:v>Yes</c:v>
                </c:pt>
                <c:pt idx="1">
                  <c:v>No</c:v>
                </c:pt>
              </c:strCache>
            </c:strRef>
          </c:cat>
          <c:val>
            <c:numRef>
              <c:f>Sheet1!$B$2:$B$5</c:f>
              <c:numCache>
                <c:formatCode>General</c:formatCode>
                <c:ptCount val="4"/>
                <c:pt idx="0">
                  <c:v>95</c:v>
                </c:pt>
                <c:pt idx="1">
                  <c:v>5</c:v>
                </c:pt>
              </c:numCache>
            </c:numRef>
          </c:val>
          <c:extLst>
            <c:ext xmlns:c16="http://schemas.microsoft.com/office/drawing/2014/chart" uri="{C3380CC4-5D6E-409C-BE32-E72D297353CC}">
              <c16:uniqueId val="{00000008-19F5-284A-B4B0-F961809E64B8}"/>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modernComment_6E0_833A4B50.xml><?xml version="1.0" encoding="utf-8"?>
<p188:cmLst xmlns:a="http://schemas.openxmlformats.org/drawingml/2006/main" xmlns:r="http://schemas.openxmlformats.org/officeDocument/2006/relationships" xmlns:p188="http://schemas.microsoft.com/office/powerpoint/2018/8/main">
  <p188:cm id="{8B4231FD-4F71-40B3-B398-ABA6DC9D2BE6}" authorId="{95287B8B-F4BF-F504-750A-A3ABFA683561}" created="2025-06-25T18:25:07.838">
    <pc:sldMkLst xmlns:pc="http://schemas.microsoft.com/office/powerpoint/2013/main/command">
      <pc:docMk/>
      <pc:sldMk cId="2201635664" sldId="1760"/>
    </pc:sldMkLst>
    <p188:txBody>
      <a:bodyPr/>
      <a:lstStyle/>
      <a:p>
        <a:r>
          <a:rPr lang="en-CA"/>
          <a:t>Is there a better visual for degrees of loss?</a:t>
        </a:r>
      </a:p>
    </p188:txBody>
  </p188:cm>
</p188:cmLst>
</file>

<file path=ppt/comments/modernComment_6E1_76ABE1E2.xml><?xml version="1.0" encoding="utf-8"?>
<p188:cmLst xmlns:a="http://schemas.openxmlformats.org/drawingml/2006/main" xmlns:r="http://schemas.openxmlformats.org/officeDocument/2006/relationships" xmlns:p188="http://schemas.microsoft.com/office/powerpoint/2018/8/main">
  <p188:cm id="{61634CBC-A171-4C44-8190-992A27ACBC60}" authorId="{95287B8B-F4BF-F504-750A-A3ABFA683561}" created="2025-06-25T18:26:47.496">
    <pc:sldMkLst xmlns:pc="http://schemas.microsoft.com/office/powerpoint/2013/main/command">
      <pc:docMk/>
      <pc:sldMk cId="1990975970" sldId="1761"/>
    </pc:sldMkLst>
    <p188:txBody>
      <a:bodyPr/>
      <a:lstStyle/>
      <a:p>
        <a:r>
          <a:rPr lang="en-CA"/>
          <a:t>Maybe use the audiograms from the aud 101 deck, not sure why only SNHL is shown...</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A69E2A27-EDB1-4256-8B8B-BAA6ACEAD187}" type="datetimeFigureOut">
              <a:rPr lang="en-CA" smtClean="0"/>
              <a:t>2025-09-29</a:t>
            </a:fld>
            <a:endParaRPr lang="en-CA"/>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C8757553-4BF8-4FDD-93CB-417FB0CCCF95}" type="slidenum">
              <a:rPr lang="en-CA" smtClean="0"/>
              <a:t>‹#›</a:t>
            </a:fld>
            <a:endParaRPr lang="en-CA"/>
          </a:p>
        </p:txBody>
      </p:sp>
    </p:spTree>
    <p:extLst>
      <p:ext uri="{BB962C8B-B14F-4D97-AF65-F5344CB8AC3E}">
        <p14:creationId xmlns:p14="http://schemas.microsoft.com/office/powerpoint/2010/main" val="36049542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1"/>
            <a:ext cx="3038145" cy="4642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3172" tIns="46586" rIns="93172" bIns="46586" numCol="1" anchor="t" anchorCtr="0" compatLnSpc="1">
            <a:prstTxWarp prst="textNoShape">
              <a:avLst/>
            </a:prstTxWarp>
          </a:bodyPr>
          <a:lstStyle>
            <a:lvl1pPr defTabSz="931887">
              <a:defRPr sz="1300" smtClean="0"/>
            </a:lvl1pPr>
          </a:lstStyle>
          <a:p>
            <a:pPr>
              <a:defRPr/>
            </a:pPr>
            <a:endParaRPr lang="en-US"/>
          </a:p>
        </p:txBody>
      </p:sp>
      <p:sp>
        <p:nvSpPr>
          <p:cNvPr id="4099" name="Rectangle 3"/>
          <p:cNvSpPr>
            <a:spLocks noGrp="1" noChangeArrowheads="1"/>
          </p:cNvSpPr>
          <p:nvPr>
            <p:ph type="dt" idx="1"/>
          </p:nvPr>
        </p:nvSpPr>
        <p:spPr bwMode="auto">
          <a:xfrm>
            <a:off x="3970734" y="1"/>
            <a:ext cx="3038145" cy="4642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3172" tIns="46586" rIns="93172" bIns="46586" numCol="1" anchor="t" anchorCtr="0" compatLnSpc="1">
            <a:prstTxWarp prst="textNoShape">
              <a:avLst/>
            </a:prstTxWarp>
          </a:bodyPr>
          <a:lstStyle>
            <a:lvl1pPr algn="r" defTabSz="931887">
              <a:defRPr sz="1300" smtClean="0"/>
            </a:lvl1pPr>
          </a:lstStyle>
          <a:p>
            <a:pPr>
              <a:defRPr/>
            </a:pPr>
            <a:endParaRPr lang="en-US"/>
          </a:p>
        </p:txBody>
      </p:sp>
      <p:sp>
        <p:nvSpPr>
          <p:cNvPr id="71684" name="Rectangle 4"/>
          <p:cNvSpPr>
            <a:spLocks noGrp="1" noRot="1" noChangeAspect="1" noChangeArrowheads="1" noTextEdit="1"/>
          </p:cNvSpPr>
          <p:nvPr>
            <p:ph type="sldImg" idx="2"/>
          </p:nvPr>
        </p:nvSpPr>
        <p:spPr bwMode="auto">
          <a:xfrm>
            <a:off x="411163" y="698500"/>
            <a:ext cx="6188075" cy="3486150"/>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4101" name="Rectangle 5"/>
          <p:cNvSpPr>
            <a:spLocks noGrp="1" noChangeArrowheads="1"/>
          </p:cNvSpPr>
          <p:nvPr>
            <p:ph type="body" sz="quarter" idx="3"/>
          </p:nvPr>
        </p:nvSpPr>
        <p:spPr bwMode="auto">
          <a:xfrm>
            <a:off x="701345" y="4416099"/>
            <a:ext cx="5607711" cy="41824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3172" tIns="46586" rIns="93172" bIns="4658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830659"/>
            <a:ext cx="3038145" cy="4642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3172" tIns="46586" rIns="93172" bIns="46586" numCol="1" anchor="b" anchorCtr="0" compatLnSpc="1">
            <a:prstTxWarp prst="textNoShape">
              <a:avLst/>
            </a:prstTxWarp>
          </a:bodyPr>
          <a:lstStyle>
            <a:lvl1pPr defTabSz="931887">
              <a:defRPr sz="1300" smtClean="0"/>
            </a:lvl1pPr>
          </a:lstStyle>
          <a:p>
            <a:pPr>
              <a:defRPr/>
            </a:pPr>
            <a:endParaRPr lang="en-US"/>
          </a:p>
        </p:txBody>
      </p:sp>
      <p:sp>
        <p:nvSpPr>
          <p:cNvPr id="4103" name="Rectangle 7"/>
          <p:cNvSpPr>
            <a:spLocks noGrp="1" noChangeArrowheads="1"/>
          </p:cNvSpPr>
          <p:nvPr>
            <p:ph type="sldNum" sz="quarter" idx="5"/>
          </p:nvPr>
        </p:nvSpPr>
        <p:spPr bwMode="auto">
          <a:xfrm>
            <a:off x="3970734" y="8830659"/>
            <a:ext cx="3038145" cy="4642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3172" tIns="46586" rIns="93172" bIns="46586" numCol="1" anchor="b" anchorCtr="0" compatLnSpc="1">
            <a:prstTxWarp prst="textNoShape">
              <a:avLst/>
            </a:prstTxWarp>
          </a:bodyPr>
          <a:lstStyle>
            <a:lvl1pPr algn="r" defTabSz="931887">
              <a:defRPr sz="1300" smtClean="0"/>
            </a:lvl1pPr>
          </a:lstStyle>
          <a:p>
            <a:pPr>
              <a:defRPr/>
            </a:pPr>
            <a:fld id="{77A65F16-FE49-4881-9473-42A8DA3BD973}" type="slidenum">
              <a:rPr lang="en-US"/>
              <a:pPr>
                <a:defRPr/>
              </a:pPr>
              <a:t>‹#›</a:t>
            </a:fld>
            <a:endParaRPr lang="en-US"/>
          </a:p>
        </p:txBody>
      </p:sp>
    </p:spTree>
    <p:extLst>
      <p:ext uri="{BB962C8B-B14F-4D97-AF65-F5344CB8AC3E}">
        <p14:creationId xmlns:p14="http://schemas.microsoft.com/office/powerpoint/2010/main" val="299228934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B6FF7-39F9-350E-905E-386F43DE54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790EC9-1755-B24F-6462-2AA36374CF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5E9CDB-5554-4690-EEA0-C5302A53F8E2}"/>
              </a:ext>
            </a:extLst>
          </p:cNvPr>
          <p:cNvSpPr>
            <a:spLocks noGrp="1"/>
          </p:cNvSpPr>
          <p:nvPr>
            <p:ph type="body" idx="1"/>
          </p:nvPr>
        </p:nvSpPr>
        <p:spPr/>
        <p:txBody>
          <a:bodyPr/>
          <a:lstStyle/>
          <a:p>
            <a:r>
              <a:rPr lang="en-US" dirty="0"/>
              <a:t>Welcome, and thank you for joining us for our education seminar! </a:t>
            </a:r>
            <a:endParaRPr lang="en-US" baseline="0" dirty="0"/>
          </a:p>
          <a:p>
            <a:endParaRPr lang="en-US" baseline="0" dirty="0"/>
          </a:p>
          <a:p>
            <a:pPr marL="294117" indent="-294117">
              <a:buFont typeface="Arial" charset="0"/>
              <a:buChar char="•"/>
            </a:pPr>
            <a:r>
              <a:rPr lang="en-US" baseline="0" dirty="0"/>
              <a:t>You are having difficulty hearing in certain situations, and you’d like to know whether you are experiencing the early onset of hearing loss</a:t>
            </a:r>
          </a:p>
          <a:p>
            <a:pPr marL="294117" indent="-294117">
              <a:buFont typeface="Arial" charset="0"/>
              <a:buChar char="•"/>
            </a:pPr>
            <a:r>
              <a:rPr lang="en-US" baseline="0" dirty="0"/>
              <a:t>You know that you have a hearing loss (perhaps you already own hearing aids), and you’d like to know how to improve your hearing or what new options are available to you</a:t>
            </a:r>
          </a:p>
          <a:p>
            <a:pPr marL="294117" indent="-294117">
              <a:buFont typeface="Arial" charset="0"/>
              <a:buChar char="•"/>
            </a:pPr>
            <a:r>
              <a:rPr lang="en-US" baseline="0" dirty="0"/>
              <a:t>You have a loved one with hearing loss, and you’d like to know how to support them in their decision to get started on their hearing care journey</a:t>
            </a:r>
          </a:p>
          <a:p>
            <a:pPr marL="294117" indent="-294117">
              <a:buFont typeface="Arial" charset="0"/>
              <a:buChar char="•"/>
            </a:pPr>
            <a:endParaRPr lang="en-US" baseline="0" dirty="0"/>
          </a:p>
          <a:p>
            <a:r>
              <a:rPr lang="en-US" baseline="0" dirty="0"/>
              <a:t>Whatever may have brought you here today, I hope to be able to answer your questions and help direct you in your next steps.</a:t>
            </a:r>
          </a:p>
        </p:txBody>
      </p:sp>
      <p:sp>
        <p:nvSpPr>
          <p:cNvPr id="4" name="Slide Number Placeholder 3">
            <a:extLst>
              <a:ext uri="{FF2B5EF4-FFF2-40B4-BE49-F238E27FC236}">
                <a16:creationId xmlns:a16="http://schemas.microsoft.com/office/drawing/2014/main" id="{CA09F6DF-C9D9-8062-C33B-FA7A7385BD28}"/>
              </a:ext>
            </a:extLst>
          </p:cNvPr>
          <p:cNvSpPr>
            <a:spLocks noGrp="1"/>
          </p:cNvSpPr>
          <p:nvPr>
            <p:ph type="sldNum" sz="quarter" idx="5"/>
          </p:nvPr>
        </p:nvSpPr>
        <p:spPr/>
        <p:txBody>
          <a:bodyPr/>
          <a:lstStyle/>
          <a:p>
            <a:fld id="{A8FF1087-0C23-4FA8-9034-28D13B041C46}" type="slidenum">
              <a:rPr lang="en-CA" smtClean="0"/>
              <a:t>1</a:t>
            </a:fld>
            <a:endParaRPr lang="en-CA"/>
          </a:p>
        </p:txBody>
      </p:sp>
    </p:spTree>
    <p:extLst>
      <p:ext uri="{BB962C8B-B14F-4D97-AF65-F5344CB8AC3E}">
        <p14:creationId xmlns:p14="http://schemas.microsoft.com/office/powerpoint/2010/main" val="34620824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Today, you’ll learn a little bit about our clinic, and then we’ll dive into the </a:t>
            </a:r>
            <a:r>
              <a:rPr lang="en-US" baseline="0"/>
              <a:t>world of hearing, particularly as it relates to hearing loss and how it can be treated</a:t>
            </a:r>
            <a:endParaRPr lang="en-US"/>
          </a:p>
        </p:txBody>
      </p:sp>
      <p:sp>
        <p:nvSpPr>
          <p:cNvPr id="4" name="Slide Number Placeholder 3"/>
          <p:cNvSpPr>
            <a:spLocks noGrp="1"/>
          </p:cNvSpPr>
          <p:nvPr>
            <p:ph type="sldNum" sz="quarter" idx="5"/>
          </p:nvPr>
        </p:nvSpPr>
        <p:spPr/>
        <p:txBody>
          <a:bodyPr/>
          <a:lstStyle/>
          <a:p>
            <a:fld id="{A8FF1087-0C23-4FA8-9034-28D13B041C46}" type="slidenum">
              <a:rPr lang="en-CA" smtClean="0"/>
              <a:t>2</a:t>
            </a:fld>
            <a:endParaRPr lang="en-CA"/>
          </a:p>
        </p:txBody>
      </p:sp>
    </p:spTree>
    <p:extLst>
      <p:ext uri="{BB962C8B-B14F-4D97-AF65-F5344CB8AC3E}">
        <p14:creationId xmlns:p14="http://schemas.microsoft.com/office/powerpoint/2010/main" val="1148152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Let me tell you a little about me/our clinic:</a:t>
            </a:r>
          </a:p>
          <a:p>
            <a:endParaRPr lang="en-US" dirty="0"/>
          </a:p>
          <a:p>
            <a:r>
              <a:rPr lang="en-US" i="1" dirty="0"/>
              <a:t>[presenter to introduce themself and clinic]</a:t>
            </a:r>
          </a:p>
        </p:txBody>
      </p:sp>
      <p:sp>
        <p:nvSpPr>
          <p:cNvPr id="4" name="Slide Number Placeholder 3"/>
          <p:cNvSpPr>
            <a:spLocks noGrp="1"/>
          </p:cNvSpPr>
          <p:nvPr>
            <p:ph type="sldNum" sz="quarter" idx="5"/>
          </p:nvPr>
        </p:nvSpPr>
        <p:spPr/>
        <p:txBody>
          <a:bodyPr/>
          <a:lstStyle/>
          <a:p>
            <a:pPr>
              <a:defRPr/>
            </a:pPr>
            <a:fld id="{77A65F16-FE49-4881-9473-42A8DA3BD973}" type="slidenum">
              <a:rPr lang="en-US" smtClean="0"/>
              <a:pPr>
                <a:defRPr/>
              </a:pPr>
              <a:t>3</a:t>
            </a:fld>
            <a:endParaRPr lang="en-US"/>
          </a:p>
        </p:txBody>
      </p:sp>
    </p:spTree>
    <p:extLst>
      <p:ext uri="{BB962C8B-B14F-4D97-AF65-F5344CB8AC3E}">
        <p14:creationId xmlns:p14="http://schemas.microsoft.com/office/powerpoint/2010/main" val="1026217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a:t>Let’s set the stage for this presentation with some very famous song lyrics which have notably been sung by Louis Armstrong, Frank Sinatra and many others over the years.</a:t>
            </a:r>
          </a:p>
          <a:p>
            <a:r>
              <a:rPr lang="en-CA"/>
              <a:t>“When you’re smiling, the whole world smiles with you.”</a:t>
            </a:r>
          </a:p>
          <a:p>
            <a:r>
              <a:rPr lang="en-CA"/>
              <a:t>We are confident you will have a lot of things to smile about with what you will be learning in this presentation today.</a:t>
            </a:r>
          </a:p>
        </p:txBody>
      </p:sp>
      <p:sp>
        <p:nvSpPr>
          <p:cNvPr id="4" name="Slide Number Placeholder 3"/>
          <p:cNvSpPr>
            <a:spLocks noGrp="1"/>
          </p:cNvSpPr>
          <p:nvPr>
            <p:ph type="sldNum" sz="quarter" idx="5"/>
          </p:nvPr>
        </p:nvSpPr>
        <p:spPr/>
        <p:txBody>
          <a:bodyPr/>
          <a:lstStyle/>
          <a:p>
            <a:pPr>
              <a:defRPr/>
            </a:pPr>
            <a:fld id="{77A65F16-FE49-4881-9473-42A8DA3BD973}" type="slidenum">
              <a:rPr lang="en-US" smtClean="0"/>
              <a:pPr>
                <a:defRPr/>
              </a:pPr>
              <a:t>4</a:t>
            </a:fld>
            <a:endParaRPr lang="en-US"/>
          </a:p>
        </p:txBody>
      </p:sp>
    </p:spTree>
    <p:extLst>
      <p:ext uri="{BB962C8B-B14F-4D97-AF65-F5344CB8AC3E}">
        <p14:creationId xmlns:p14="http://schemas.microsoft.com/office/powerpoint/2010/main" val="20633827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a:t>Let’s kick off the seminar with talking about the sounds of life. </a:t>
            </a:r>
          </a:p>
        </p:txBody>
      </p:sp>
      <p:sp>
        <p:nvSpPr>
          <p:cNvPr id="4" name="Slide Number Placeholder 3"/>
          <p:cNvSpPr>
            <a:spLocks noGrp="1"/>
          </p:cNvSpPr>
          <p:nvPr>
            <p:ph type="sldNum" sz="quarter" idx="5"/>
          </p:nvPr>
        </p:nvSpPr>
        <p:spPr/>
        <p:txBody>
          <a:bodyPr/>
          <a:lstStyle/>
          <a:p>
            <a:fld id="{A8FF1087-0C23-4FA8-9034-28D13B041C46}" type="slidenum">
              <a:rPr lang="en-CA" smtClean="0"/>
              <a:t>5</a:t>
            </a:fld>
            <a:endParaRPr lang="en-CA"/>
          </a:p>
        </p:txBody>
      </p:sp>
    </p:spTree>
    <p:extLst>
      <p:ext uri="{BB962C8B-B14F-4D97-AF65-F5344CB8AC3E}">
        <p14:creationId xmlns:p14="http://schemas.microsoft.com/office/powerpoint/2010/main" val="415836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2413" y="1241425"/>
            <a:ext cx="15317788" cy="8624888"/>
          </a:xfrm>
        </p:spPr>
      </p:sp>
      <p:sp>
        <p:nvSpPr>
          <p:cNvPr id="3" name="Notes Placeholder 2"/>
          <p:cNvSpPr>
            <a:spLocks noGrp="1"/>
          </p:cNvSpPr>
          <p:nvPr>
            <p:ph type="body" idx="1"/>
          </p:nvPr>
        </p:nvSpPr>
        <p:spPr/>
        <p:txBody>
          <a:bodyPr/>
          <a:lstStyle/>
          <a:p>
            <a:pPr defTabSz="1568626">
              <a:defRPr/>
            </a:pPr>
            <a:r>
              <a:rPr lang="en-US" b="1" i="1" baseline="0" dirty="0"/>
              <a:t>[fading slideshow of sound images plays automatically as presenter speaks]</a:t>
            </a:r>
          </a:p>
          <a:p>
            <a:pPr defTabSz="1568626">
              <a:defRPr/>
            </a:pPr>
            <a:endParaRPr lang="en-US" b="1" i="1" baseline="0" dirty="0"/>
          </a:p>
          <a:p>
            <a:r>
              <a:rPr lang="en-US" dirty="0"/>
              <a:t>Sound is an</a:t>
            </a:r>
            <a:r>
              <a:rPr lang="en-US" baseline="0" dirty="0"/>
              <a:t> incredible phenomenon. Our ability to hear:</a:t>
            </a:r>
          </a:p>
          <a:p>
            <a:r>
              <a:rPr lang="en-US" baseline="0" dirty="0"/>
              <a:t> </a:t>
            </a:r>
          </a:p>
          <a:p>
            <a:pPr marL="294117" indent="-294117">
              <a:buFont typeface="Arial" charset="0"/>
              <a:buChar char="•"/>
            </a:pPr>
            <a:r>
              <a:rPr lang="en-US" baseline="0" dirty="0"/>
              <a:t>Enables us communicate</a:t>
            </a:r>
          </a:p>
          <a:p>
            <a:pPr marL="294117" indent="-294117">
              <a:buFont typeface="Arial" charset="0"/>
              <a:buChar char="•"/>
            </a:pPr>
            <a:r>
              <a:rPr lang="en-US" baseline="0" dirty="0"/>
              <a:t>Helps us to understand our surroundings</a:t>
            </a:r>
          </a:p>
          <a:p>
            <a:pPr marL="294117" indent="-294117">
              <a:buFont typeface="Arial" charset="0"/>
              <a:buChar char="•"/>
            </a:pPr>
            <a:r>
              <a:rPr lang="en-US" baseline="0" dirty="0"/>
              <a:t>Alerts us to danger</a:t>
            </a:r>
          </a:p>
          <a:p>
            <a:pPr marL="294117" indent="-294117">
              <a:buFont typeface="Arial" charset="0"/>
              <a:buChar char="•"/>
            </a:pPr>
            <a:r>
              <a:rPr lang="en-US" i="0" baseline="0" dirty="0"/>
              <a:t>And can also give us </a:t>
            </a:r>
            <a:r>
              <a:rPr lang="en-US" i="1" baseline="0" dirty="0"/>
              <a:t>enjoyment</a:t>
            </a:r>
          </a:p>
          <a:p>
            <a:endParaRPr lang="en-US" dirty="0"/>
          </a:p>
          <a:p>
            <a:r>
              <a:rPr lang="en-US" dirty="0"/>
              <a:t>Sound has</a:t>
            </a:r>
            <a:r>
              <a:rPr lang="en-US" baseline="0" dirty="0"/>
              <a:t> a very emotional quality. Isn’t it true that e</a:t>
            </a:r>
            <a:r>
              <a:rPr lang="en-US" dirty="0"/>
              <a:t>veryone has a </a:t>
            </a:r>
            <a:r>
              <a:rPr lang="en-US" dirty="0" err="1"/>
              <a:t>favourite</a:t>
            </a:r>
            <a:r>
              <a:rPr lang="en-US" dirty="0"/>
              <a:t> sound</a:t>
            </a:r>
            <a:r>
              <a:rPr lang="is-IS" dirty="0"/>
              <a:t>? I’m sure you do</a:t>
            </a:r>
            <a:r>
              <a:rPr lang="is-IS" baseline="0" dirty="0"/>
              <a:t>.</a:t>
            </a:r>
          </a:p>
          <a:p>
            <a:endParaRPr lang="is-IS" baseline="0" dirty="0"/>
          </a:p>
          <a:p>
            <a:pPr defTabSz="1568626">
              <a:defRPr/>
            </a:pPr>
            <a:r>
              <a:rPr lang="is-IS" b="1" i="1" dirty="0"/>
              <a:t>[click to reveal heading,</a:t>
            </a:r>
            <a:r>
              <a:rPr lang="is-IS" b="1" i="1" baseline="0" dirty="0"/>
              <a:t> “What is your favourite sound?”]</a:t>
            </a:r>
            <a:endParaRPr lang="is-IS" b="1" i="1" dirty="0"/>
          </a:p>
          <a:p>
            <a:endParaRPr lang="is-IS" baseline="0" dirty="0"/>
          </a:p>
          <a:p>
            <a:r>
              <a:rPr lang="is-IS" baseline="0" dirty="0"/>
              <a:t>Maybe your favourite sound is one you just saw on the screen:</a:t>
            </a:r>
          </a:p>
          <a:p>
            <a:endParaRPr lang="is-IS" baseline="0" dirty="0"/>
          </a:p>
          <a:p>
            <a:pPr marL="294117" indent="-294117">
              <a:buFont typeface="Arial" charset="0"/>
              <a:buChar char="•"/>
            </a:pPr>
            <a:r>
              <a:rPr lang="en-CA" baseline="0" dirty="0"/>
              <a:t>A particular instrument or piece of music</a:t>
            </a:r>
          </a:p>
          <a:p>
            <a:pPr marL="294117" indent="-294117">
              <a:buFont typeface="Arial" charset="0"/>
              <a:buChar char="•"/>
            </a:pPr>
            <a:r>
              <a:rPr lang="en-CA" baseline="0" dirty="0"/>
              <a:t>The crackle of a fire</a:t>
            </a:r>
          </a:p>
          <a:p>
            <a:pPr marL="294117" indent="-294117">
              <a:buFont typeface="Arial" charset="0"/>
              <a:buChar char="•"/>
            </a:pPr>
            <a:r>
              <a:rPr lang="en-CA" baseline="0" dirty="0"/>
              <a:t>The crunching of snow beneath your feet</a:t>
            </a:r>
          </a:p>
          <a:p>
            <a:pPr marL="294117" indent="-294117">
              <a:buFont typeface="Arial" charset="0"/>
              <a:buChar char="•"/>
            </a:pPr>
            <a:r>
              <a:rPr lang="en-CA" baseline="0" dirty="0"/>
              <a:t>The sounds of the ocean</a:t>
            </a:r>
          </a:p>
          <a:p>
            <a:pPr marL="294117" indent="-294117">
              <a:buFont typeface="Arial" charset="0"/>
              <a:buChar char="•"/>
            </a:pPr>
            <a:r>
              <a:rPr lang="en-CA" baseline="0" dirty="0"/>
              <a:t>The list goes on</a:t>
            </a:r>
            <a:r>
              <a:rPr lang="is-IS" baseline="0" dirty="0"/>
              <a:t>…</a:t>
            </a:r>
            <a:endParaRPr lang="is-IS" dirty="0"/>
          </a:p>
          <a:p>
            <a:endParaRPr lang="is-I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18CD062-5E52-42A6-A0F9-EC65C0E13172}" type="slidenum">
              <a:rPr kumimoji="0" lang="en-US" sz="2100" b="1" i="0" u="none" strike="noStrike" kern="1200" cap="none" spc="0" normalizeH="0" baseline="0" noProof="0" smtClean="0">
                <a:ln>
                  <a:noFill/>
                </a:ln>
                <a:solidFill>
                  <a:srgbClr val="000000"/>
                </a:solidFill>
                <a:effectLst/>
                <a:uLnTx/>
                <a:uFillTx/>
                <a:latin typeface="Times New Roman" pitchFamily="18" charset="0"/>
                <a:ea typeface="MS PGothic"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sz="2100" b="1" i="0" u="none" strike="noStrike" kern="1200" cap="none" spc="0" normalizeH="0" baseline="0" noProof="0">
              <a:ln>
                <a:noFill/>
              </a:ln>
              <a:solidFill>
                <a:srgbClr val="000000"/>
              </a:solidFill>
              <a:effectLst/>
              <a:uLnTx/>
              <a:uFillTx/>
              <a:latin typeface="Times New Roman" pitchFamily="18" charset="0"/>
              <a:ea typeface="MS PGothic" pitchFamily="34" charset="-128"/>
              <a:cs typeface="+mn-cs"/>
            </a:endParaRPr>
          </a:p>
        </p:txBody>
      </p:sp>
    </p:spTree>
    <p:extLst>
      <p:ext uri="{BB962C8B-B14F-4D97-AF65-F5344CB8AC3E}">
        <p14:creationId xmlns:p14="http://schemas.microsoft.com/office/powerpoint/2010/main" val="2036115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you think about your </a:t>
            </a:r>
            <a:r>
              <a:rPr lang="en-US" dirty="0" err="1"/>
              <a:t>favourite</a:t>
            </a:r>
            <a:r>
              <a:rPr lang="en-US" dirty="0"/>
              <a:t> sounds, consider the impact of not being able to hear what you love. </a:t>
            </a:r>
            <a:endParaRPr lang="en-CA" dirty="0"/>
          </a:p>
        </p:txBody>
      </p:sp>
      <p:sp>
        <p:nvSpPr>
          <p:cNvPr id="4" name="Slide Number Placeholder 3"/>
          <p:cNvSpPr>
            <a:spLocks noGrp="1"/>
          </p:cNvSpPr>
          <p:nvPr>
            <p:ph type="sldNum" sz="quarter" idx="5"/>
          </p:nvPr>
        </p:nvSpPr>
        <p:spPr/>
        <p:txBody>
          <a:bodyPr/>
          <a:lstStyle/>
          <a:p>
            <a:fld id="{A8FF1087-0C23-4FA8-9034-28D13B041C46}" type="slidenum">
              <a:rPr lang="en-CA" smtClean="0"/>
              <a:t>7</a:t>
            </a:fld>
            <a:endParaRPr lang="en-CA"/>
          </a:p>
        </p:txBody>
      </p:sp>
    </p:spTree>
    <p:extLst>
      <p:ext uri="{BB962C8B-B14F-4D97-AF65-F5344CB8AC3E}">
        <p14:creationId xmlns:p14="http://schemas.microsoft.com/office/powerpoint/2010/main" val="4166405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or a loved one is having difficulty hearing, know that you are not alone. The experience of hearing loss is common among adults and occurs at a younger age than you might expect.</a:t>
            </a:r>
          </a:p>
          <a:p>
            <a:endParaRPr lang="en-US" dirty="0"/>
          </a:p>
          <a:p>
            <a:pPr defTabSz="1568626">
              <a:defRPr/>
            </a:pPr>
            <a:r>
              <a:rPr lang="en-US" b="1" i="1" dirty="0"/>
              <a:t>[CLICK] </a:t>
            </a:r>
            <a:r>
              <a:rPr lang="en-US" dirty="0"/>
              <a:t>15% of the world’s adult population has hearing loss</a:t>
            </a:r>
          </a:p>
          <a:p>
            <a:pPr defTabSz="1568626">
              <a:defRPr/>
            </a:pPr>
            <a:r>
              <a:rPr lang="en-US" b="1" i="1" dirty="0"/>
              <a:t>[CLICK]</a:t>
            </a:r>
            <a:r>
              <a:rPr lang="en-US" dirty="0"/>
              <a:t> 75% of adults with hearing loss are 65 or younger</a:t>
            </a:r>
          </a:p>
          <a:p>
            <a:pPr defTabSz="1568626">
              <a:defRPr/>
            </a:pPr>
            <a:r>
              <a:rPr lang="en-US" b="1" i="1" dirty="0"/>
              <a:t>[CLICK]</a:t>
            </a:r>
            <a:r>
              <a:rPr lang="en-US" dirty="0"/>
              <a:t> 95% of people with hearing loss can benefit from using hearing aids</a:t>
            </a:r>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8</a:t>
            </a:fld>
            <a:endParaRPr lang="en-CA"/>
          </a:p>
        </p:txBody>
      </p:sp>
    </p:spTree>
    <p:extLst>
      <p:ext uri="{BB962C8B-B14F-4D97-AF65-F5344CB8AC3E}">
        <p14:creationId xmlns:p14="http://schemas.microsoft.com/office/powerpoint/2010/main" val="14759321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solidFill>
                  <a:schemeClr val="bg2"/>
                </a:solidFill>
                <a:ea typeface="MS PGothic" charset="0"/>
              </a:rPr>
              <a:t>Before we can understand hearing loss, we need to understand how the ear works. </a:t>
            </a:r>
          </a:p>
          <a:p>
            <a:pPr>
              <a:defRPr/>
            </a:pPr>
            <a:endParaRPr lang="en-US" dirty="0">
              <a:solidFill>
                <a:schemeClr val="bg2"/>
              </a:solidFill>
              <a:ea typeface="MS PGothic" charset="0"/>
            </a:endParaRPr>
          </a:p>
          <a:p>
            <a:pPr>
              <a:defRPr/>
            </a:pPr>
            <a:r>
              <a:rPr lang="en-US" dirty="0">
                <a:solidFill>
                  <a:schemeClr val="bg2"/>
                </a:solidFill>
                <a:ea typeface="MS PGothic" charset="0"/>
              </a:rPr>
              <a:t>The ear is made up of 3 parts:</a:t>
            </a:r>
          </a:p>
          <a:p>
            <a:pPr marL="228600" indent="-228600">
              <a:buAutoNum type="arabicPeriod"/>
              <a:defRPr/>
            </a:pPr>
            <a:r>
              <a:rPr lang="en-US" dirty="0">
                <a:solidFill>
                  <a:schemeClr val="tx1"/>
                </a:solidFill>
                <a:ea typeface="MS PGothic" charset="0"/>
              </a:rPr>
              <a:t>Outer ear</a:t>
            </a:r>
          </a:p>
          <a:p>
            <a:pPr marL="228600" indent="-228600">
              <a:buAutoNum type="arabicPeriod"/>
              <a:defRPr/>
            </a:pPr>
            <a:r>
              <a:rPr lang="en-US" dirty="0">
                <a:solidFill>
                  <a:schemeClr val="tx1"/>
                </a:solidFill>
                <a:ea typeface="MS PGothic" charset="0"/>
              </a:rPr>
              <a:t>Middle ear</a:t>
            </a:r>
          </a:p>
          <a:p>
            <a:pPr marL="228600" indent="-228600">
              <a:buAutoNum type="arabicPeriod"/>
              <a:defRPr/>
            </a:pPr>
            <a:r>
              <a:rPr lang="en-US" dirty="0">
                <a:solidFill>
                  <a:schemeClr val="tx1"/>
                </a:solidFill>
                <a:ea typeface="MS PGothic" charset="0"/>
              </a:rPr>
              <a:t>Inner ear</a:t>
            </a:r>
          </a:p>
          <a:p>
            <a:pPr>
              <a:defRPr/>
            </a:pPr>
            <a:endParaRPr lang="en-US" dirty="0">
              <a:solidFill>
                <a:schemeClr val="tx1"/>
              </a:solidFill>
              <a:ea typeface="MS PGothic" charset="0"/>
            </a:endParaRPr>
          </a:p>
          <a:p>
            <a:pPr>
              <a:defRPr/>
            </a:pPr>
            <a:r>
              <a:rPr lang="en-US" dirty="0">
                <a:solidFill>
                  <a:schemeClr val="tx1"/>
                </a:solidFill>
                <a:ea typeface="MS PGothic" charset="0"/>
              </a:rPr>
              <a:t>Each of these three parts has a special function that allows us to hear.</a:t>
            </a:r>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9</a:t>
            </a:fld>
            <a:endParaRPr lang="en-CA"/>
          </a:p>
        </p:txBody>
      </p:sp>
    </p:spTree>
    <p:extLst>
      <p:ext uri="{BB962C8B-B14F-4D97-AF65-F5344CB8AC3E}">
        <p14:creationId xmlns:p14="http://schemas.microsoft.com/office/powerpoint/2010/main" val="2471776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outer ear is the part of the ear that we can see and feel.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The </a:t>
            </a:r>
            <a:r>
              <a:rPr lang="en-US" sz="1200" b="1" dirty="0"/>
              <a:t>Pinna</a:t>
            </a:r>
            <a:r>
              <a:rPr lang="en-US" sz="1200" dirty="0"/>
              <a:t> is responsible for funneling sound to the eardrum. It also </a:t>
            </a:r>
            <a:r>
              <a:rPr lang="en-US" dirty="0"/>
              <a:t>helps us </a:t>
            </a:r>
            <a:r>
              <a:rPr lang="en-US" dirty="0" err="1"/>
              <a:t>localise</a:t>
            </a:r>
            <a:r>
              <a:rPr lang="en-US" dirty="0"/>
              <a:t> sound and block out a modest amount of background noise from behind us.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The </a:t>
            </a:r>
            <a:r>
              <a:rPr lang="en-US" sz="1200" b="1" dirty="0"/>
              <a:t>Ear Canal </a:t>
            </a:r>
            <a:r>
              <a:rPr lang="en-US" sz="1200" dirty="0"/>
              <a:t>is responsible for channeling sound to the ear drum, producing ear wax, and protecting the eardrum. It is slightly curved like an ‘S’ to help protect the eardrum.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10</a:t>
            </a:fld>
            <a:endParaRPr lang="en-CA"/>
          </a:p>
        </p:txBody>
      </p:sp>
    </p:spTree>
    <p:extLst>
      <p:ext uri="{BB962C8B-B14F-4D97-AF65-F5344CB8AC3E}">
        <p14:creationId xmlns:p14="http://schemas.microsoft.com/office/powerpoint/2010/main" val="40705172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solidFill>
                  <a:schemeClr val="bg2"/>
                </a:solidFill>
                <a:ea typeface="MS PGothic" charset="0"/>
              </a:rPr>
              <a:t>The middle ear consists of the eardrum and a cavity that includes the three tiniest bones in the body: The Hammer, the Anvil, and the stirrup.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The </a:t>
            </a:r>
            <a:r>
              <a:rPr lang="en-US" sz="1200" b="1"/>
              <a:t>Eardrum </a:t>
            </a:r>
            <a:r>
              <a:rPr lang="en-US" sz="1200"/>
              <a:t>is a thin piece of skin and acts like a diaphragm in a microphone. Sound waves from the ear canal make the ear drum vibrate. </a:t>
            </a:r>
            <a:r>
              <a:rPr lang="en-US">
                <a:solidFill>
                  <a:schemeClr val="tx1"/>
                </a:solidFill>
                <a:ea typeface="MS PGothic" charset="0"/>
              </a:rPr>
              <a:t>This movement then causes the three tiny bones in the middle ear to also move back and forth.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solidFill>
                <a:schemeClr val="tx1"/>
              </a:solidFill>
              <a:ea typeface="MS PGothic" charset="0"/>
            </a:endParaRPr>
          </a:p>
          <a:p>
            <a:endParaRPr lang="en-US"/>
          </a:p>
        </p:txBody>
      </p:sp>
      <p:sp>
        <p:nvSpPr>
          <p:cNvPr id="4" name="Slide Number Placeholder 3"/>
          <p:cNvSpPr>
            <a:spLocks noGrp="1"/>
          </p:cNvSpPr>
          <p:nvPr>
            <p:ph type="sldNum" sz="quarter" idx="5"/>
          </p:nvPr>
        </p:nvSpPr>
        <p:spPr/>
        <p:txBody>
          <a:bodyPr/>
          <a:lstStyle/>
          <a:p>
            <a:fld id="{A8FF1087-0C23-4FA8-9034-28D13B041C46}" type="slidenum">
              <a:rPr lang="en-CA" smtClean="0"/>
              <a:t>11</a:t>
            </a:fld>
            <a:endParaRPr lang="en-CA"/>
          </a:p>
        </p:txBody>
      </p:sp>
    </p:spTree>
    <p:extLst>
      <p:ext uri="{BB962C8B-B14F-4D97-AF65-F5344CB8AC3E}">
        <p14:creationId xmlns:p14="http://schemas.microsoft.com/office/powerpoint/2010/main" val="5467228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solidFill>
                  <a:schemeClr val="bg2"/>
                </a:solidFill>
                <a:ea typeface="MS PGothic" charset="0"/>
              </a:rPr>
              <a:t>The inner ear is home to the cochlea, which is a snail shaped organ that contains over 30,000 tiny hearing cells calls “hair” cells, named after their hairlike shape</a:t>
            </a:r>
          </a:p>
          <a:p>
            <a:pPr marL="0" indent="0">
              <a:buFont typeface="Arial" panose="020B0604020202020204" pitchFamily="34" charset="0"/>
              <a:buNone/>
              <a:defRPr/>
            </a:pPr>
            <a:r>
              <a:rPr lang="en-US">
                <a:solidFill>
                  <a:schemeClr val="tx1"/>
                </a:solidFill>
                <a:ea typeface="MS PGothic" charset="0"/>
              </a:rPr>
              <a:t>Vibrations from the 3 bones in the middle ear cause these hair cells to move. Hair cells are connected to the hearing nerve and send hearing signals to the brain. The brain is where we actually hear and process sounds. </a:t>
            </a:r>
          </a:p>
          <a:p>
            <a:endParaRPr lang="en-US"/>
          </a:p>
        </p:txBody>
      </p:sp>
      <p:sp>
        <p:nvSpPr>
          <p:cNvPr id="4" name="Slide Number Placeholder 3"/>
          <p:cNvSpPr>
            <a:spLocks noGrp="1"/>
          </p:cNvSpPr>
          <p:nvPr>
            <p:ph type="sldNum" sz="quarter" idx="5"/>
          </p:nvPr>
        </p:nvSpPr>
        <p:spPr/>
        <p:txBody>
          <a:bodyPr/>
          <a:lstStyle/>
          <a:p>
            <a:fld id="{A8FF1087-0C23-4FA8-9034-28D13B041C46}" type="slidenum">
              <a:rPr lang="en-CA" smtClean="0"/>
              <a:t>12</a:t>
            </a:fld>
            <a:endParaRPr lang="en-CA"/>
          </a:p>
        </p:txBody>
      </p:sp>
    </p:spTree>
    <p:extLst>
      <p:ext uri="{BB962C8B-B14F-4D97-AF65-F5344CB8AC3E}">
        <p14:creationId xmlns:p14="http://schemas.microsoft.com/office/powerpoint/2010/main" val="3091241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Fira Sans" panose="020B0503050000020004" pitchFamily="34" charset="0"/>
              </a:rPr>
              <a:t>There are three types of hearing loss. The first we’ll talk about is Sensorineural Hearing Loss. These types of hearing losses are caused by problems in the inner ear – those tiny hair cells that transmit sound to the nerve are not working correctly.  Aging and noise are the two most common causes of SNHL. Throughout our life, we are exposed to intense sounds that may damage our hearing. Hunting, factory work, loud hobbies, and even listening to loud music can contribute to the hearing loss. Over time, these damaging sounds can result in permanent damage to the inner ear hair cells. </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You have a greater chance of hearing loss if your mother or father, grandfather or grandmother had a hearing loss.</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Sensorineural loss can be treated/corrected very successfully by hearing aids. </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It is possible for someone to have both a conductive and sensorineural hearing loss, and it is referred to as a mixed hearing loss.</a:t>
            </a:r>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13</a:t>
            </a:fld>
            <a:endParaRPr lang="en-CA"/>
          </a:p>
        </p:txBody>
      </p:sp>
    </p:spTree>
    <p:extLst>
      <p:ext uri="{BB962C8B-B14F-4D97-AF65-F5344CB8AC3E}">
        <p14:creationId xmlns:p14="http://schemas.microsoft.com/office/powerpoint/2010/main" val="1132786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Fira Sans" panose="020B0503050000020004" pitchFamily="34" charset="0"/>
              </a:rPr>
              <a:t>Next, let’s look at conductive hearing loss.</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Conductive losses are caused by problems in the outer or middle ear – something is causing the sound not to be “conducted” properly.  The most common cause in the outer ear is excessive earwax. </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In the middle ear, the eardrum can be damaged due to excessive infections or trauma (e.g., injury by a Q-tip). If the eardrum does not heal properly or is scarred, hearing loss can result. Children and some adults have chronic fluid in their middle ear space, which can lead to a temporary conductive hearing loss. Also, if the middle ear bones do not vibrate properly, hearing loss can result. This can be caused by trauma and/or pathologies such as calcification of the bones or benign growths. </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Conductive hearing loss is often treated and resolved by a physician that </a:t>
            </a:r>
            <a:r>
              <a:rPr lang="en-US" altLang="en-US" dirty="0" err="1">
                <a:latin typeface="Fira Sans" panose="020B0503050000020004" pitchFamily="34" charset="0"/>
              </a:rPr>
              <a:t>specialises</a:t>
            </a:r>
            <a:r>
              <a:rPr lang="en-US" altLang="en-US" dirty="0">
                <a:latin typeface="Fira Sans" panose="020B0503050000020004" pitchFamily="34" charset="0"/>
              </a:rPr>
              <a:t> in the ear, like and Ear, Nose, and Throat doctor. </a:t>
            </a:r>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14</a:t>
            </a:fld>
            <a:endParaRPr lang="en-CA"/>
          </a:p>
        </p:txBody>
      </p:sp>
    </p:spTree>
    <p:extLst>
      <p:ext uri="{BB962C8B-B14F-4D97-AF65-F5344CB8AC3E}">
        <p14:creationId xmlns:p14="http://schemas.microsoft.com/office/powerpoint/2010/main" val="97319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CC8F4-FABF-FC1E-70B2-EB30B365AE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05B4D3-440C-647C-00B3-7F4DB7B2C3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B35423-DEC2-56A7-CD15-FD420384BEE8}"/>
              </a:ext>
            </a:extLst>
          </p:cNvPr>
          <p:cNvSpPr>
            <a:spLocks noGrp="1"/>
          </p:cNvSpPr>
          <p:nvPr>
            <p:ph type="body" idx="1"/>
          </p:nvPr>
        </p:nvSpPr>
        <p:spPr/>
        <p:txBody>
          <a:bodyPr/>
          <a:lstStyle/>
          <a:p>
            <a:pPr eaLnBrk="1" hangingPunct="1"/>
            <a:r>
              <a:rPr lang="en-US" altLang="en-US" dirty="0">
                <a:latin typeface="Fira Sans" panose="020B0503050000020004" pitchFamily="34" charset="0"/>
              </a:rPr>
              <a:t>Finally, we have mixed hearing loss. Everything we’ve just discussed about sensorineural and conductive loss applies here. </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This kind of hearing loss can be caused by anything </a:t>
            </a:r>
            <a:r>
              <a:rPr lang="en-US" sz="1200" dirty="0">
                <a:solidFill>
                  <a:srgbClr val="001421"/>
                </a:solidFill>
                <a:ea typeface="MS PGothic" charset="0"/>
              </a:rPr>
              <a:t>that cause conductive hearing loss or sensorineural hearing loss.</a:t>
            </a:r>
          </a:p>
          <a:p>
            <a:pPr eaLnBrk="1" hangingPunct="1"/>
            <a:endParaRPr lang="en-US" altLang="en-US" sz="1200" dirty="0">
              <a:solidFill>
                <a:srgbClr val="001421"/>
              </a:solidFill>
              <a:latin typeface="Fira Sans" panose="020B0503050000020004" pitchFamily="34" charset="0"/>
              <a:ea typeface="MS PGothic" charset="0"/>
            </a:endParaRPr>
          </a:p>
          <a:p>
            <a:pPr eaLnBrk="1" hangingPunct="1"/>
            <a:r>
              <a:rPr lang="en-US" altLang="en-US" sz="1200" dirty="0">
                <a:solidFill>
                  <a:srgbClr val="001421"/>
                </a:solidFill>
                <a:latin typeface="Fira Sans" panose="020B0503050000020004" pitchFamily="34" charset="0"/>
                <a:ea typeface="MS PGothic" charset="0"/>
              </a:rPr>
              <a:t>Management of a mixed loss can be a little tricky, as we need to adjust for loudness to overcome any physical </a:t>
            </a:r>
            <a:r>
              <a:rPr lang="en-US" altLang="en-US" sz="1200" dirty="0" err="1">
                <a:solidFill>
                  <a:srgbClr val="001421"/>
                </a:solidFill>
                <a:latin typeface="Fira Sans" panose="020B0503050000020004" pitchFamily="34" charset="0"/>
                <a:ea typeface="MS PGothic" charset="0"/>
              </a:rPr>
              <a:t>bloackages</a:t>
            </a:r>
            <a:r>
              <a:rPr lang="en-US" altLang="en-US" sz="1200" dirty="0">
                <a:solidFill>
                  <a:srgbClr val="001421"/>
                </a:solidFill>
                <a:latin typeface="Fira Sans" panose="020B0503050000020004" pitchFamily="34" charset="0"/>
                <a:ea typeface="MS PGothic" charset="0"/>
              </a:rPr>
              <a:t> in the ear causing the conductive component, as well as  effectively making speech clearer to address the sensorineural component. Hearing aids may be helpful here, but we need to ensure we’re not introducing overamplification as that can cause discomfort and distortion. </a:t>
            </a:r>
            <a:endParaRPr lang="en-US" altLang="en-US" dirty="0">
              <a:latin typeface="Fira Sans" panose="020B0503050000020004" pitchFamily="34" charset="0"/>
            </a:endParaRPr>
          </a:p>
          <a:p>
            <a:endParaRPr lang="en-US" dirty="0"/>
          </a:p>
        </p:txBody>
      </p:sp>
      <p:sp>
        <p:nvSpPr>
          <p:cNvPr id="4" name="Slide Number Placeholder 3">
            <a:extLst>
              <a:ext uri="{FF2B5EF4-FFF2-40B4-BE49-F238E27FC236}">
                <a16:creationId xmlns:a16="http://schemas.microsoft.com/office/drawing/2014/main" id="{943D5369-FAA1-FF06-C159-829A0FC773C4}"/>
              </a:ext>
            </a:extLst>
          </p:cNvPr>
          <p:cNvSpPr>
            <a:spLocks noGrp="1"/>
          </p:cNvSpPr>
          <p:nvPr>
            <p:ph type="sldNum" sz="quarter" idx="5"/>
          </p:nvPr>
        </p:nvSpPr>
        <p:spPr/>
        <p:txBody>
          <a:bodyPr/>
          <a:lstStyle/>
          <a:p>
            <a:fld id="{A8FF1087-0C23-4FA8-9034-28D13B041C46}" type="slidenum">
              <a:rPr lang="en-CA" smtClean="0"/>
              <a:t>15</a:t>
            </a:fld>
            <a:endParaRPr lang="en-CA"/>
          </a:p>
        </p:txBody>
      </p:sp>
    </p:spTree>
    <p:extLst>
      <p:ext uri="{BB962C8B-B14F-4D97-AF65-F5344CB8AC3E}">
        <p14:creationId xmlns:p14="http://schemas.microsoft.com/office/powerpoint/2010/main" val="137675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Now that we know how we hear and discussed the different types of hearing losses, how do we test hearing? </a:t>
            </a:r>
          </a:p>
        </p:txBody>
      </p:sp>
      <p:sp>
        <p:nvSpPr>
          <p:cNvPr id="4" name="Slide Number Placeholder 3"/>
          <p:cNvSpPr>
            <a:spLocks noGrp="1"/>
          </p:cNvSpPr>
          <p:nvPr>
            <p:ph type="sldNum" sz="quarter" idx="5"/>
          </p:nvPr>
        </p:nvSpPr>
        <p:spPr/>
        <p:txBody>
          <a:bodyPr/>
          <a:lstStyle/>
          <a:p>
            <a:fld id="{A8FF1087-0C23-4FA8-9034-28D13B041C46}" type="slidenum">
              <a:rPr lang="en-CA" smtClean="0"/>
              <a:t>16</a:t>
            </a:fld>
            <a:endParaRPr lang="en-CA"/>
          </a:p>
        </p:txBody>
      </p:sp>
    </p:spTree>
    <p:extLst>
      <p:ext uri="{BB962C8B-B14F-4D97-AF65-F5344CB8AC3E}">
        <p14:creationId xmlns:p14="http://schemas.microsoft.com/office/powerpoint/2010/main" val="610418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0" dirty="0"/>
              <a:t>A hearing evaluation</a:t>
            </a:r>
            <a:r>
              <a:rPr lang="en-US" altLang="en-US" i="0" baseline="0" dirty="0"/>
              <a:t> is a very simple process. </a:t>
            </a:r>
          </a:p>
          <a:p>
            <a:endParaRPr lang="en-US" altLang="en-US" baseline="0" dirty="0"/>
          </a:p>
          <a:p>
            <a:r>
              <a:rPr lang="en-US" b="0" i="0" dirty="0"/>
              <a:t>1. It begins </a:t>
            </a:r>
            <a:r>
              <a:rPr lang="en-US" dirty="0"/>
              <a:t>with a discussion: You may be asked to complete basic forms. You will be asked about your hearing history to understand any medical issues that could be affecting your hearing.</a:t>
            </a:r>
          </a:p>
          <a:p>
            <a:endParaRPr lang="en-US" dirty="0"/>
          </a:p>
          <a:p>
            <a:r>
              <a:rPr lang="en-US" dirty="0"/>
              <a:t>2. Ear exam: Your outer ear, ear canal and eardrum will be examined by us. This will not be invasive or uncomfortable.</a:t>
            </a:r>
          </a:p>
          <a:p>
            <a:endParaRPr lang="en-US" dirty="0"/>
          </a:p>
          <a:p>
            <a:r>
              <a:rPr lang="en-US" dirty="0"/>
              <a:t>3. Hearing test: Your hearing will be tested in a sound booth or soundproof room. You will be asked to indicate when you can hear various levels of sounds or tones in each ear.</a:t>
            </a:r>
          </a:p>
          <a:p>
            <a:endParaRPr lang="en-US" dirty="0"/>
          </a:p>
          <a:p>
            <a:r>
              <a:rPr lang="en-US" dirty="0"/>
              <a:t>4. We will review the test results with you and identify if you have a hearing loss.</a:t>
            </a:r>
          </a:p>
          <a:p>
            <a:endParaRPr lang="en-US" dirty="0"/>
          </a:p>
          <a:p>
            <a:r>
              <a:rPr lang="en-US" dirty="0"/>
              <a:t>5. If you have a loss, together we will discuss treatment options, which may range from communication strategies, hearing aids and other assistive devices, to a referral to another medical specialist if warranted.</a:t>
            </a:r>
          </a:p>
          <a:p>
            <a:endParaRPr lang="en-US" dirty="0"/>
          </a:p>
          <a:p>
            <a:r>
              <a:rPr lang="en-US" dirty="0"/>
              <a:t>We will discuss some of these steps in more detail in a moment</a:t>
            </a:r>
            <a:r>
              <a:rPr lang="is-IS" dirty="0"/>
              <a:t>…</a:t>
            </a:r>
            <a:endParaRPr lang="en-US" dirty="0"/>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17</a:t>
            </a:fld>
            <a:endParaRPr lang="en-CA"/>
          </a:p>
        </p:txBody>
      </p:sp>
    </p:spTree>
    <p:extLst>
      <p:ext uri="{BB962C8B-B14F-4D97-AF65-F5344CB8AC3E}">
        <p14:creationId xmlns:p14="http://schemas.microsoft.com/office/powerpoint/2010/main" val="5957379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0" baseline="0">
                <a:latin typeface="Fira Sans" panose="020B0503050000020004" pitchFamily="34" charset="0"/>
              </a:rPr>
              <a:t>Let’s take a deeper look into the hearing evaluation. </a:t>
            </a:r>
            <a:endParaRPr lang="en-US" altLang="en-US" i="1">
              <a:latin typeface="Fira Sans" panose="020B0503050000020004" pitchFamily="34" charset="0"/>
            </a:endParaRPr>
          </a:p>
          <a:p>
            <a:pPr eaLnBrk="1" hangingPunct="1"/>
            <a:r>
              <a:rPr lang="en-US" altLang="en-US">
                <a:latin typeface="Fira Sans" panose="020B0503050000020004" pitchFamily="34" charset="0"/>
                <a:ea typeface="MS PGothic"/>
                <a:cs typeface="Calibri"/>
              </a:rPr>
              <a:t>This is a chart or an audiogram that is used to plot your hearing. When having a hearing test, you are asked to raise your hand or push a button every time you hear a beep. I’m sure some of you are familiar with this process. This will tell your HCP the softest possible sounds that you can hear at differing pitches and most importantly, what speech sounds you can hear and what sounds you can’t hear at normal conversational volume.</a:t>
            </a:r>
          </a:p>
          <a:p>
            <a:pPr eaLnBrk="1" hangingPunct="1"/>
            <a:endParaRPr lang="en-US" altLang="en-US">
              <a:latin typeface="Fira Sans" panose="020B0503050000020004" pitchFamily="34" charset="0"/>
            </a:endParaRPr>
          </a:p>
          <a:p>
            <a:pPr eaLnBrk="1" hangingPunct="1"/>
            <a:r>
              <a:rPr lang="en-US" altLang="en-US" b="1">
                <a:latin typeface="Fira Sans" panose="020B0503050000020004" pitchFamily="34" charset="0"/>
              </a:rPr>
              <a:t>[CLICK</a:t>
            </a:r>
            <a:r>
              <a:rPr lang="en-US" altLang="en-US" b="1" baseline="0">
                <a:latin typeface="Fira Sans" panose="020B0503050000020004" pitchFamily="34" charset="0"/>
              </a:rPr>
              <a:t>] </a:t>
            </a:r>
            <a:r>
              <a:rPr lang="en-US" altLang="en-US">
                <a:latin typeface="Fira Sans" panose="020B0503050000020004" pitchFamily="34" charset="0"/>
              </a:rPr>
              <a:t>The red round symbols represent the right ear.  </a:t>
            </a:r>
          </a:p>
          <a:p>
            <a:pPr eaLnBrk="1" hangingPunct="1"/>
            <a:r>
              <a:rPr lang="en-US" altLang="en-US" b="1"/>
              <a:t>[CLICK] </a:t>
            </a:r>
            <a:r>
              <a:rPr lang="en-US" altLang="en-US">
                <a:latin typeface="Fira Sans" panose="020B0503050000020004" pitchFamily="34" charset="0"/>
              </a:rPr>
              <a:t>And the dark</a:t>
            </a:r>
            <a:r>
              <a:rPr lang="en-US" altLang="en-US" baseline="0">
                <a:latin typeface="Fira Sans" panose="020B0503050000020004" pitchFamily="34" charset="0"/>
              </a:rPr>
              <a:t> </a:t>
            </a:r>
            <a:r>
              <a:rPr lang="en-US" altLang="en-US">
                <a:latin typeface="Fira Sans" panose="020B0503050000020004" pitchFamily="34" charset="0"/>
              </a:rPr>
              <a:t>blue X’s represent the left ear.</a:t>
            </a:r>
          </a:p>
          <a:p>
            <a:pPr eaLnBrk="1" hangingPunct="1"/>
            <a:endParaRPr lang="en-US" altLang="en-US">
              <a:latin typeface="Fira Sans" panose="020B0503050000020004" pitchFamily="34" charset="0"/>
            </a:endParaRPr>
          </a:p>
          <a:p>
            <a:pPr eaLnBrk="1" hangingPunct="1"/>
            <a:r>
              <a:rPr lang="en-US" altLang="en-US" b="1">
                <a:latin typeface="Fira Sans" panose="020B0503050000020004" pitchFamily="34" charset="0"/>
              </a:rPr>
              <a:t>[CLICK]</a:t>
            </a:r>
            <a:r>
              <a:rPr lang="en-US" altLang="en-US">
                <a:latin typeface="Fira Sans" panose="020B0503050000020004" pitchFamily="34" charset="0"/>
              </a:rPr>
              <a:t> The numbers along the top of the graph represent the different pitches that we will test, from low pitches to high pitches, just like a piano</a:t>
            </a:r>
          </a:p>
          <a:p>
            <a:pPr eaLnBrk="1" hangingPunct="1"/>
            <a:endParaRPr lang="en-US" altLang="en-US">
              <a:latin typeface="Fira Sans" panose="020B0503050000020004" pitchFamily="34" charset="0"/>
            </a:endParaRPr>
          </a:p>
          <a:p>
            <a:pPr eaLnBrk="1" hangingPunct="1"/>
            <a:r>
              <a:rPr lang="en-US" altLang="en-US" b="1">
                <a:latin typeface="Fira Sans" panose="020B0503050000020004" pitchFamily="34" charset="0"/>
              </a:rPr>
              <a:t>[CLICK]</a:t>
            </a:r>
            <a:r>
              <a:rPr lang="en-US" altLang="en-US">
                <a:latin typeface="Fira Sans" panose="020B0503050000020004" pitchFamily="34" charset="0"/>
              </a:rPr>
              <a:t> The numbers along the side represent how loud we need to make the beep for you to hear it. The louder we need to make the beep, the further down on the graph the X and O will be plotted. The dashed line represents the cut-off for normal hearing. Any X or O below the dashed line represents some form of hearing loss. </a:t>
            </a:r>
          </a:p>
          <a:p>
            <a:pPr eaLnBrk="1" hangingPunct="1"/>
            <a:endParaRPr lang="en-US"/>
          </a:p>
        </p:txBody>
      </p:sp>
      <p:sp>
        <p:nvSpPr>
          <p:cNvPr id="4" name="Slide Number Placeholder 3"/>
          <p:cNvSpPr>
            <a:spLocks noGrp="1"/>
          </p:cNvSpPr>
          <p:nvPr>
            <p:ph type="sldNum" sz="quarter" idx="5"/>
          </p:nvPr>
        </p:nvSpPr>
        <p:spPr/>
        <p:txBody>
          <a:bodyPr/>
          <a:lstStyle/>
          <a:p>
            <a:fld id="{A8FF1087-0C23-4FA8-9034-28D13B041C46}" type="slidenum">
              <a:rPr lang="en-CA" smtClean="0"/>
              <a:t>18</a:t>
            </a:fld>
            <a:endParaRPr lang="en-CA"/>
          </a:p>
        </p:txBody>
      </p:sp>
    </p:spTree>
    <p:extLst>
      <p:ext uri="{BB962C8B-B14F-4D97-AF65-F5344CB8AC3E}">
        <p14:creationId xmlns:p14="http://schemas.microsoft.com/office/powerpoint/2010/main" val="7905853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547BC8B3-6620-447D-BAA1-13D502D6C5DD}" type="slidenum">
              <a:rPr lang="en-US"/>
              <a:pPr/>
              <a:t>19</a:t>
            </a:fld>
            <a:endParaRPr lang="en-US"/>
          </a:p>
        </p:txBody>
      </p:sp>
      <p:sp>
        <p:nvSpPr>
          <p:cNvPr id="497666" name="Rectangle 7"/>
          <p:cNvSpPr txBox="1">
            <a:spLocks noGrp="1" noChangeArrowheads="1"/>
          </p:cNvSpPr>
          <p:nvPr/>
        </p:nvSpPr>
        <p:spPr bwMode="auto">
          <a:xfrm>
            <a:off x="3970938" y="8829967"/>
            <a:ext cx="3037840" cy="46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7" tIns="46589" rIns="93177" bIns="46589" anchor="b"/>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r"/>
            <a:fld id="{C279F862-9B01-48AB-9668-26E7B950F872}" type="slidenum">
              <a:rPr lang="en-US" sz="1200"/>
              <a:pPr algn="r"/>
              <a:t>19</a:t>
            </a:fld>
            <a:endParaRPr lang="en-US" sz="1200"/>
          </a:p>
        </p:txBody>
      </p:sp>
      <p:sp>
        <p:nvSpPr>
          <p:cNvPr id="497667" name="Rectangle 2"/>
          <p:cNvSpPr>
            <a:spLocks noGrp="1" noRot="1" noChangeAspect="1" noChangeArrowheads="1" noTextEdit="1"/>
          </p:cNvSpPr>
          <p:nvPr>
            <p:ph type="sldImg"/>
          </p:nvPr>
        </p:nvSpPr>
        <p:spPr>
          <a:xfrm>
            <a:off x="409575" y="698500"/>
            <a:ext cx="6191250" cy="3486150"/>
          </a:xfrm>
          <a:ln/>
        </p:spPr>
      </p:sp>
      <p:sp>
        <p:nvSpPr>
          <p:cNvPr id="497668" name="Rectangle 3"/>
          <p:cNvSpPr>
            <a:spLocks noGrp="1" noChangeArrowheads="1"/>
          </p:cNvSpPr>
          <p:nvPr>
            <p:ph type="body" idx="1"/>
          </p:nvPr>
        </p:nvSpPr>
        <p:spPr/>
        <p:txBody>
          <a:bodyPr/>
          <a:lstStyle/>
          <a:p>
            <a:r>
              <a:rPr lang="en-US" dirty="0"/>
              <a:t>Commonly, your Hearing Care Professional will conduct a Pure Tone Audiogram (PTA) to see if there is a hearing loss present. That’s what you can see here. The PTA allows us to ascertain the softest sounds that you can hear. </a:t>
            </a:r>
          </a:p>
          <a:p>
            <a:endParaRPr lang="en-US" dirty="0"/>
          </a:p>
          <a:p>
            <a:r>
              <a:rPr lang="en-US" dirty="0"/>
              <a:t>Degree of hearing loss refers to the severity of the loss. We measure this in decibels (dB). There are five broad categories that are typically used. The numbers are representative of the patient's thresholds, or the softest intensity that sound is perceived:</a:t>
            </a:r>
          </a:p>
          <a:p>
            <a:r>
              <a:rPr lang="en-US" dirty="0"/>
              <a:t>Normal range or no impairment = 0 dB to 20 dB</a:t>
            </a:r>
          </a:p>
          <a:p>
            <a:r>
              <a:rPr lang="en-US" dirty="0"/>
              <a:t>Mild loss = 20 dB to 40 dB</a:t>
            </a:r>
          </a:p>
          <a:p>
            <a:r>
              <a:rPr lang="en-US" dirty="0"/>
              <a:t>Moderate loss = 40 dB to 60 dB</a:t>
            </a:r>
          </a:p>
          <a:p>
            <a:r>
              <a:rPr lang="en-US" dirty="0"/>
              <a:t>Severe loss = 60 dB to 80 dB</a:t>
            </a:r>
          </a:p>
          <a:p>
            <a:r>
              <a:rPr lang="en-US" dirty="0"/>
              <a:t>Profound loss = 80 dB or more</a:t>
            </a:r>
          </a:p>
          <a:p>
            <a:endParaRPr lang="en-US" dirty="0"/>
          </a:p>
          <a:p>
            <a:r>
              <a:rPr lang="en-US" dirty="0"/>
              <a:t>On a standard hearing test, the thresholds of hearing sensitivity for different frequencies are marked using “O” for the right ear and “X” for the left.</a:t>
            </a:r>
          </a:p>
          <a:p>
            <a:r>
              <a:rPr lang="en-US" dirty="0"/>
              <a:t>The test tones are produced by either headphones (over the ears) or insert phones (in the ear canals). The sounds generated by these transducers reach the ear drum via conduction through the air.</a:t>
            </a:r>
          </a:p>
          <a:p>
            <a:r>
              <a:rPr lang="en-US" dirty="0"/>
              <a:t>Hence these are called air conduction thresholds of hearing. Clearly this person’s air conduction thresholds are well within the range of normal hearing sensitivity.</a:t>
            </a:r>
          </a:p>
        </p:txBody>
      </p:sp>
    </p:spTree>
    <p:extLst>
      <p:ext uri="{BB962C8B-B14F-4D97-AF65-F5344CB8AC3E}">
        <p14:creationId xmlns:p14="http://schemas.microsoft.com/office/powerpoint/2010/main" val="32687899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pPr marL="0" marR="0" lvl="0" indent="0" algn="r" defTabSz="931887" rtl="0" eaLnBrk="1" fontAlgn="base" latinLnBrk="0" hangingPunct="1">
              <a:lnSpc>
                <a:spcPct val="100000"/>
              </a:lnSpc>
              <a:spcBef>
                <a:spcPct val="0"/>
              </a:spcBef>
              <a:spcAft>
                <a:spcPct val="0"/>
              </a:spcAft>
              <a:buClrTx/>
              <a:buSzTx/>
              <a:buFontTx/>
              <a:buNone/>
              <a:tabLst/>
              <a:defRPr/>
            </a:pPr>
            <a:fld id="{BC40B82F-C887-43FE-B9FC-2CC403BFE8CF}" type="slidenum">
              <a:rPr kumimoji="0" lang="en-US" sz="13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31887" rtl="0" eaLnBrk="1" fontAlgn="base" latinLnBrk="0" hangingPunct="1">
                <a:lnSpc>
                  <a:spcPct val="100000"/>
                </a:lnSpc>
                <a:spcBef>
                  <a:spcPct val="0"/>
                </a:spcBef>
                <a:spcAft>
                  <a:spcPct val="0"/>
                </a:spcAft>
                <a:buClrTx/>
                <a:buSzTx/>
                <a:buFontTx/>
                <a:buNone/>
                <a:tabLst/>
                <a:defRPr/>
              </a:pPr>
              <a:t>20</a:t>
            </a:fld>
            <a:endParaRPr kumimoji="0" lang="en-US" sz="13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99714" name="Rectangle 7"/>
          <p:cNvSpPr txBox="1">
            <a:spLocks noGrp="1" noChangeArrowheads="1"/>
          </p:cNvSpPr>
          <p:nvPr/>
        </p:nvSpPr>
        <p:spPr bwMode="auto">
          <a:xfrm>
            <a:off x="3970938" y="8829967"/>
            <a:ext cx="3037840" cy="46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7" tIns="46589" rIns="93177" bIns="46589" anchor="b"/>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47B3D7E-35A2-435F-9150-F96EB67A990F}" type="slidenum">
              <a:rPr kumimoji="0" lang="en-US" sz="12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sz="12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99715" name="Rectangle 2"/>
          <p:cNvSpPr>
            <a:spLocks noGrp="1" noRot="1" noChangeAspect="1" noChangeArrowheads="1" noTextEdit="1"/>
          </p:cNvSpPr>
          <p:nvPr>
            <p:ph type="sldImg"/>
          </p:nvPr>
        </p:nvSpPr>
        <p:spPr>
          <a:xfrm>
            <a:off x="409575" y="698500"/>
            <a:ext cx="6191250" cy="3486150"/>
          </a:xfrm>
          <a:ln/>
        </p:spPr>
      </p:sp>
      <p:sp>
        <p:nvSpPr>
          <p:cNvPr id="499716" name="Rectangle 3"/>
          <p:cNvSpPr>
            <a:spLocks noGrp="1" noChangeArrowheads="1"/>
          </p:cNvSpPr>
          <p:nvPr>
            <p:ph type="body" idx="1"/>
          </p:nvPr>
        </p:nvSpPr>
        <p:spPr/>
        <p:txBody>
          <a:bodyPr/>
          <a:lstStyle/>
          <a:p>
            <a:r>
              <a:rPr lang="en-US" dirty="0"/>
              <a:t>This audiogram shows what would be described as a sensorineural hearing loss.  How do we know that?</a:t>
            </a:r>
          </a:p>
          <a:p>
            <a:r>
              <a:rPr lang="en-US" dirty="0"/>
              <a:t>The hearing thresholds are normal sloping to a moderate high frequency hearing loss.</a:t>
            </a:r>
          </a:p>
          <a:p>
            <a:endParaRPr lang="en-US" dirty="0"/>
          </a:p>
          <a:p>
            <a:r>
              <a:rPr lang="en-US" dirty="0"/>
              <a:t>The “X” and “O” labels are joined by the caret label “&gt;” like the “greater than” sign in math.</a:t>
            </a:r>
          </a:p>
          <a:p>
            <a:r>
              <a:rPr lang="en-US" dirty="0"/>
              <a:t>This new symbol represents the use of a bone oscillator for testing.</a:t>
            </a:r>
          </a:p>
          <a:p>
            <a:endParaRPr lang="en-US" dirty="0"/>
          </a:p>
          <a:p>
            <a:r>
              <a:rPr lang="en-US" dirty="0"/>
              <a:t>As mentioned previously, ear worn transducers transmit sound down the ear canal to the ear drum via air conduction.</a:t>
            </a:r>
          </a:p>
          <a:p>
            <a:r>
              <a:rPr lang="en-US" dirty="0"/>
              <a:t>However, the bone oscillator is not placed over the ear. Instead, it is pressed bony mastoid process. That is the bony projection of the skull behind the pinna.  </a:t>
            </a:r>
          </a:p>
          <a:p>
            <a:r>
              <a:rPr lang="en-US" dirty="0"/>
              <a:t>The bone oscillator vibrates to generate the tone to which the listener responds.</a:t>
            </a:r>
          </a:p>
          <a:p>
            <a:r>
              <a:rPr lang="en-US" dirty="0"/>
              <a:t>That vibration is transmitted through the vibration of the skull directly to the inner ear, bypassing the outer and middle ear entirely.</a:t>
            </a:r>
          </a:p>
          <a:p>
            <a:r>
              <a:rPr lang="en-US" dirty="0"/>
              <a:t>Remember sound travels through a medium. That medium can be the atmosphere. But it can also be the molecules of the skull.</a:t>
            </a:r>
          </a:p>
          <a:p>
            <a:endParaRPr lang="en-US" dirty="0"/>
          </a:p>
          <a:p>
            <a:r>
              <a:rPr lang="en-US" dirty="0"/>
              <a:t>When a hearing loss is measured using both air conduction and bone conduction, there are two possible outcomes.</a:t>
            </a:r>
          </a:p>
          <a:p>
            <a:pPr marL="228600" indent="-228600">
              <a:buAutoNum type="arabicPeriod"/>
            </a:pPr>
            <a:r>
              <a:rPr lang="en-US" dirty="0"/>
              <a:t>The same thresholds are recorded for both air and bone conduction</a:t>
            </a:r>
          </a:p>
          <a:p>
            <a:pPr marL="228600" indent="-228600">
              <a:buAutoNum type="arabicPeriod"/>
            </a:pPr>
            <a:r>
              <a:rPr lang="en-US" dirty="0"/>
              <a:t>Better scores are recorded through bone conduction than air conduction</a:t>
            </a:r>
          </a:p>
          <a:p>
            <a:pPr marL="228600" indent="-228600">
              <a:buAutoNum type="arabicPeriod"/>
            </a:pPr>
            <a:endParaRPr lang="en-US" dirty="0"/>
          </a:p>
          <a:p>
            <a:pPr marL="0" indent="0">
              <a:buNone/>
            </a:pPr>
            <a:r>
              <a:rPr lang="en-US" dirty="0"/>
              <a:t>Looking at the first case, we see this hearing loss has the same thresholds regardless of whether the cochlea is stimulated by a wave of air pressure going down the ear canal and passing through the middle ear normally, </a:t>
            </a:r>
          </a:p>
          <a:p>
            <a:pPr marL="0" indent="0">
              <a:buNone/>
            </a:pPr>
            <a:r>
              <a:rPr lang="en-US" dirty="0"/>
              <a:t>or if it is stimulated by vibrations of the skull which bypass the outer and middle ear completely.</a:t>
            </a:r>
          </a:p>
          <a:p>
            <a:pPr marL="0" indent="0">
              <a:buNone/>
            </a:pPr>
            <a:endParaRPr lang="en-US" dirty="0"/>
          </a:p>
          <a:p>
            <a:pPr marL="0" indent="0">
              <a:buNone/>
            </a:pPr>
            <a:r>
              <a:rPr lang="en-US" dirty="0"/>
              <a:t>Thus, we have a moderate high frequency sensorineural hearing loss in this case.  </a:t>
            </a:r>
          </a:p>
          <a:p>
            <a:pPr marL="0" indent="0">
              <a:buNone/>
            </a:pPr>
            <a:r>
              <a:rPr lang="en-US" dirty="0"/>
              <a:t>This is typically a hearing loss of benign origin such as aging or exposure to noise or ototoxic drugs to name a few.</a:t>
            </a:r>
          </a:p>
          <a:p>
            <a:pPr marL="0" indent="0">
              <a:buNone/>
            </a:pPr>
            <a:r>
              <a:rPr lang="en-US" dirty="0"/>
              <a:t>, </a:t>
            </a:r>
          </a:p>
          <a:p>
            <a:pPr marL="0" indent="0">
              <a:buNone/>
            </a:pPr>
            <a:r>
              <a:rPr lang="en-US" dirty="0"/>
              <a:t>But what if the bone conduction results are better than the air conduction results?</a:t>
            </a:r>
          </a:p>
        </p:txBody>
      </p:sp>
    </p:spTree>
    <p:extLst>
      <p:ext uri="{BB962C8B-B14F-4D97-AF65-F5344CB8AC3E}">
        <p14:creationId xmlns:p14="http://schemas.microsoft.com/office/powerpoint/2010/main" val="31906875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a:t>This is an example of a moderate conductive hearing loss.  How do we know that?</a:t>
            </a:r>
          </a:p>
          <a:p>
            <a:endParaRPr lang="en-CA"/>
          </a:p>
          <a:p>
            <a:r>
              <a:rPr lang="en-CA"/>
              <a:t>It is a moderate hearing loss because the air conduction thresholds are in the moderate hearing loss range. That is pretty straight forward.</a:t>
            </a:r>
          </a:p>
          <a:p>
            <a:r>
              <a:rPr lang="en-CA"/>
              <a:t>Yet, the bone conduction thresholds are way up in the normal range.</a:t>
            </a:r>
          </a:p>
          <a:p>
            <a:r>
              <a:rPr lang="en-CA"/>
              <a:t>This means that if you skip the outer and middle ear completely and stimulate the inner ear by directly vibrating it with the bone oscillator there is no loss of threshold sensitivity.</a:t>
            </a:r>
          </a:p>
          <a:p>
            <a:r>
              <a:rPr lang="en-CA"/>
              <a:t>But if you stimulate the cochlea by transmitting the signal via air conduction through the outer and middle ear there is a moderate hearing loss.</a:t>
            </a:r>
          </a:p>
          <a:p>
            <a:endParaRPr lang="en-CA"/>
          </a:p>
          <a:p>
            <a:r>
              <a:rPr lang="en-CA"/>
              <a:t>Therefore, we know that the loss of sensitivity is occurring on the air conduction pathway through the outer and middle ear.  This is called a conductive hearing loss for that reason.</a:t>
            </a:r>
          </a:p>
          <a:p>
            <a:r>
              <a:rPr lang="en-CA"/>
              <a:t>It could be due to wax in the ear, a middle ear infection, a damaged ear drum or damage to the bones of the middle ear or a number of possibilities.  </a:t>
            </a:r>
          </a:p>
          <a:p>
            <a:r>
              <a:rPr lang="en-CA"/>
              <a:t>But it is known to occur in that space. (at that site of lesion)</a:t>
            </a:r>
          </a:p>
        </p:txBody>
      </p:sp>
      <p:sp>
        <p:nvSpPr>
          <p:cNvPr id="4" name="Slide Number Placeholder 3"/>
          <p:cNvSpPr>
            <a:spLocks noGrp="1"/>
          </p:cNvSpPr>
          <p:nvPr>
            <p:ph type="sldNum" sz="quarter" idx="5"/>
          </p:nvPr>
        </p:nvSpPr>
        <p:spPr/>
        <p:txBody>
          <a:bodyPr/>
          <a:lstStyle/>
          <a:p>
            <a:pPr marL="0" marR="0" lvl="0" indent="0" algn="r" defTabSz="931887" rtl="0" eaLnBrk="1" fontAlgn="base" latinLnBrk="0" hangingPunct="1">
              <a:lnSpc>
                <a:spcPct val="100000"/>
              </a:lnSpc>
              <a:spcBef>
                <a:spcPct val="0"/>
              </a:spcBef>
              <a:spcAft>
                <a:spcPct val="0"/>
              </a:spcAft>
              <a:buClrTx/>
              <a:buSzTx/>
              <a:buFontTx/>
              <a:buNone/>
              <a:tabLst/>
              <a:defRPr/>
            </a:pPr>
            <a:fld id="{E3ED7A20-BB95-483C-AB59-24032F95A5A3}" type="slidenum">
              <a:rPr kumimoji="0" lang="en-GB" sz="13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31887" rtl="0" eaLnBrk="1" fontAlgn="base" latinLnBrk="0" hangingPunct="1">
                <a:lnSpc>
                  <a:spcPct val="100000"/>
                </a:lnSpc>
                <a:spcBef>
                  <a:spcPct val="0"/>
                </a:spcBef>
                <a:spcAft>
                  <a:spcPct val="0"/>
                </a:spcAft>
                <a:buClrTx/>
                <a:buSzTx/>
                <a:buFontTx/>
                <a:buNone/>
                <a:tabLst/>
                <a:defRPr/>
              </a:pPr>
              <a:t>21</a:t>
            </a:fld>
            <a:endParaRPr kumimoji="0" lang="en-GB" sz="13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9152010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Finally we have the case of a moderate mixed hearing loss.</a:t>
            </a:r>
          </a:p>
          <a:p>
            <a:r>
              <a:rPr lang="en-CA" dirty="0"/>
              <a:t>The air conduction thresholds are exactly the same as in the conductive loss. </a:t>
            </a:r>
          </a:p>
          <a:p>
            <a:r>
              <a:rPr lang="en-CA" dirty="0"/>
              <a:t>But this time the bone conduction thresholds are no longer normal either.</a:t>
            </a:r>
          </a:p>
          <a:p>
            <a:r>
              <a:rPr lang="en-CA" dirty="0"/>
              <a:t>There is a mild conductive hearing loss component in this case contributing to the overall moderate hearing loss thresholds.</a:t>
            </a:r>
          </a:p>
          <a:p>
            <a:endParaRPr lang="en-CA" dirty="0"/>
          </a:p>
          <a:p>
            <a:r>
              <a:rPr lang="en-CA" dirty="0"/>
              <a:t>Since there are both conductive (outer and middle ear site of lesion) and sensorineural (inner ear or central auditory site of lesion) components mixed together, this is called a mixed loss.</a:t>
            </a:r>
          </a:p>
          <a:p>
            <a:endParaRPr lang="en-CA" dirty="0"/>
          </a:p>
          <a:p>
            <a:r>
              <a:rPr lang="en-CA" dirty="0"/>
              <a:t>Such a hearing loss can result from an acoustic trauma which simultaneously damages the middle ear and cochlea in one shot. </a:t>
            </a:r>
          </a:p>
          <a:p>
            <a:r>
              <a:rPr lang="en-CA" dirty="0"/>
              <a:t>A loud explosion or gunshot near the ear can simultaneously perforate the ear drum, break the bones of the middle ear and send a shock wave through the cochlea strong enough to destroy hair cells.</a:t>
            </a:r>
          </a:p>
          <a:p>
            <a:endParaRPr lang="en-CA" dirty="0"/>
          </a:p>
          <a:p>
            <a:r>
              <a:rPr lang="en-CA" dirty="0"/>
              <a:t>And of course we can always count on our old friend the Q-Tip to get jammed into the ear canal with such force so as to do similar damage and then some.</a:t>
            </a:r>
          </a:p>
          <a:p>
            <a:r>
              <a:rPr lang="en-CA" dirty="0"/>
              <a:t>(The take home message of this PSA is “never stick anything smaller than your elbow in your ear)</a:t>
            </a:r>
          </a:p>
        </p:txBody>
      </p:sp>
      <p:sp>
        <p:nvSpPr>
          <p:cNvPr id="4" name="Slide Number Placeholder 3"/>
          <p:cNvSpPr>
            <a:spLocks noGrp="1"/>
          </p:cNvSpPr>
          <p:nvPr>
            <p:ph type="sldNum" sz="quarter" idx="5"/>
          </p:nvPr>
        </p:nvSpPr>
        <p:spPr/>
        <p:txBody>
          <a:bodyPr/>
          <a:lstStyle/>
          <a:p>
            <a:pPr marL="0" marR="0" lvl="0" indent="0" algn="r" defTabSz="931887" rtl="0" eaLnBrk="1" fontAlgn="base" latinLnBrk="0" hangingPunct="1">
              <a:lnSpc>
                <a:spcPct val="100000"/>
              </a:lnSpc>
              <a:spcBef>
                <a:spcPct val="0"/>
              </a:spcBef>
              <a:spcAft>
                <a:spcPct val="0"/>
              </a:spcAft>
              <a:buClrTx/>
              <a:buSzTx/>
              <a:buFontTx/>
              <a:buNone/>
              <a:tabLst/>
              <a:defRPr/>
            </a:pPr>
            <a:fld id="{E3ED7A20-BB95-483C-AB59-24032F95A5A3}" type="slidenum">
              <a:rPr kumimoji="0" lang="en-GB" sz="13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31887" rtl="0" eaLnBrk="1" fontAlgn="base" latinLnBrk="0" hangingPunct="1">
                <a:lnSpc>
                  <a:spcPct val="100000"/>
                </a:lnSpc>
                <a:spcBef>
                  <a:spcPct val="0"/>
                </a:spcBef>
                <a:spcAft>
                  <a:spcPct val="0"/>
                </a:spcAft>
                <a:buClrTx/>
                <a:buSzTx/>
                <a:buFontTx/>
                <a:buNone/>
                <a:tabLst/>
                <a:defRPr/>
              </a:pPr>
              <a:t>22</a:t>
            </a:fld>
            <a:endParaRPr kumimoji="0" lang="en-GB" sz="13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2481933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i="0" dirty="0">
                <a:latin typeface="Fira Sans" panose="020B0503050000020004" pitchFamily="34" charset="0"/>
              </a:rPr>
              <a:t>Now let’s see what a hearing loss would look like:</a:t>
            </a:r>
          </a:p>
          <a:p>
            <a:pPr eaLnBrk="1" hangingPunct="1"/>
            <a:endParaRPr lang="en-US" altLang="en-US" dirty="0">
              <a:latin typeface="Fira Sans" panose="020B0503050000020004" pitchFamily="34" charset="0"/>
            </a:endParaRPr>
          </a:p>
          <a:p>
            <a:pPr eaLnBrk="1" hangingPunct="1"/>
            <a:r>
              <a:rPr lang="en-US" altLang="en-US" b="1" dirty="0"/>
              <a:t>[CLICK] </a:t>
            </a:r>
            <a:r>
              <a:rPr lang="en-US" altLang="en-US" dirty="0">
                <a:latin typeface="Fira Sans" panose="020B0503050000020004" pitchFamily="34" charset="0"/>
              </a:rPr>
              <a:t>Here is an example of normal hearing in the low pitches (above the dotted line) dropping down to a moderate high frequency hearing loss.  </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This type hearing loss is called “Presbycusis” and refers to the gradual loss of hearing due to age and results in the loss of hearing in the higher pitches first. This is what we would consider a ‘standard’ hearing loss as it is the most common that we see, although there are countless variations.</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So what can an individual with this type of loss hear or not hear? </a:t>
            </a:r>
            <a:r>
              <a:rPr lang="is-IS" altLang="en-US" dirty="0">
                <a:latin typeface="Fira Sans" panose="020B0503050000020004" pitchFamily="34" charset="0"/>
              </a:rPr>
              <a:t>…</a:t>
            </a:r>
            <a:endParaRPr lang="en-US" altLang="en-US" dirty="0">
              <a:latin typeface="Fira Sans" panose="020B0503050000020004" pitchFamily="34" charset="0"/>
            </a:endParaRPr>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23</a:t>
            </a:fld>
            <a:endParaRPr lang="en-CA"/>
          </a:p>
        </p:txBody>
      </p:sp>
    </p:spTree>
    <p:extLst>
      <p:ext uri="{BB962C8B-B14F-4D97-AF65-F5344CB8AC3E}">
        <p14:creationId xmlns:p14="http://schemas.microsoft.com/office/powerpoint/2010/main" val="22044583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Fira Sans" panose="020B0503050000020004" pitchFamily="34" charset="0"/>
              </a:rPr>
              <a:t>This screen displays where speech sounds and familiar sounds occur in regards to frequency (pitch) and intensity (loudness). </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The speech sounds displayed on this audiogram represent the “speech banana” which shows how some speech sounds are low in pitch and others are very high in pitch. This explains why different types and shapes of hearing loss can affect people differently when it comes to listening to speech. For example, some people have problems hearing female voices which are generally higher pitched, while others have problems hearing male voices which are generally lower pitched.</a:t>
            </a:r>
          </a:p>
          <a:p>
            <a:pPr eaLnBrk="1" hangingPunct="1"/>
            <a:endParaRPr lang="en-US" altLang="en-US" dirty="0">
              <a:latin typeface="Fira Sans" panose="020B0503050000020004" pitchFamily="34" charset="0"/>
            </a:endParaRPr>
          </a:p>
          <a:p>
            <a:pPr eaLnBrk="1" hangingPunct="1"/>
            <a:r>
              <a:rPr lang="en-US" altLang="en-US" dirty="0">
                <a:latin typeface="Fira Sans" panose="020B0503050000020004" pitchFamily="34" charset="0"/>
              </a:rPr>
              <a:t>Now, let’s plot our hearing loss again</a:t>
            </a:r>
            <a:r>
              <a:rPr lang="is-IS" altLang="en-US" dirty="0">
                <a:latin typeface="Fira Sans" panose="020B0503050000020004" pitchFamily="34" charset="0"/>
              </a:rPr>
              <a:t>…</a:t>
            </a:r>
            <a:endParaRPr lang="en-US" altLang="en-US" dirty="0">
              <a:latin typeface="Fira Sans" panose="020B0503050000020004" pitchFamily="34" charset="0"/>
            </a:endParaRPr>
          </a:p>
          <a:p>
            <a:pPr eaLnBrk="1" hangingPunct="1"/>
            <a:endParaRPr lang="en-US" altLang="en-US" dirty="0">
              <a:latin typeface="Fira Sans" panose="020B0503050000020004" pitchFamily="34" charset="0"/>
            </a:endParaRPr>
          </a:p>
          <a:p>
            <a:pPr eaLnBrk="1" hangingPunct="1"/>
            <a:r>
              <a:rPr lang="en-US" altLang="en-US" b="1" dirty="0"/>
              <a:t>[CLICK] </a:t>
            </a:r>
          </a:p>
          <a:p>
            <a:pPr eaLnBrk="1" hangingPunct="1"/>
            <a:r>
              <a:rPr lang="en-US" altLang="en-US" dirty="0">
                <a:latin typeface="Fira Sans" panose="020B0503050000020004" pitchFamily="34" charset="0"/>
                <a:ea typeface="MS PGothic"/>
                <a:cs typeface="Calibri"/>
              </a:rPr>
              <a:t>So everything here shaded in the grey area, the patient is going to struggle to hear at a normal level – so they can’t hear birds tweeting or leaves rustling. For speech, they cannot hear high frequency sounds like f, </a:t>
            </a:r>
            <a:r>
              <a:rPr lang="en-US" altLang="en-US" dirty="0" err="1">
                <a:latin typeface="Fira Sans" panose="020B0503050000020004" pitchFamily="34" charset="0"/>
                <a:ea typeface="MS PGothic"/>
                <a:cs typeface="Calibri"/>
              </a:rPr>
              <a:t>sh</a:t>
            </a:r>
            <a:r>
              <a:rPr lang="en-US" altLang="en-US" dirty="0">
                <a:latin typeface="Fira Sans" panose="020B0503050000020004" pitchFamily="34" charset="0"/>
                <a:ea typeface="MS PGothic"/>
                <a:cs typeface="Calibri"/>
              </a:rPr>
              <a:t>, </a:t>
            </a:r>
            <a:r>
              <a:rPr lang="en-US" altLang="en-US" dirty="0" err="1">
                <a:latin typeface="Fira Sans" panose="020B0503050000020004" pitchFamily="34" charset="0"/>
                <a:ea typeface="MS PGothic"/>
                <a:cs typeface="Calibri"/>
              </a:rPr>
              <a:t>th</a:t>
            </a:r>
            <a:r>
              <a:rPr lang="en-US" altLang="en-US" dirty="0">
                <a:latin typeface="Fira Sans" panose="020B0503050000020004" pitchFamily="34" charset="0"/>
                <a:ea typeface="MS PGothic"/>
                <a:cs typeface="Calibri"/>
              </a:rPr>
              <a:t> and s. In order to hear these sounds, the sounds would have to be amplified above the level that they can hear. Which is where hearing aids come in.</a:t>
            </a:r>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24</a:t>
            </a:fld>
            <a:endParaRPr lang="en-CA"/>
          </a:p>
        </p:txBody>
      </p:sp>
    </p:spTree>
    <p:extLst>
      <p:ext uri="{BB962C8B-B14F-4D97-AF65-F5344CB8AC3E}">
        <p14:creationId xmlns:p14="http://schemas.microsoft.com/office/powerpoint/2010/main" val="17339080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baseline="0"/>
              <a:t>Hearing loss has a particularly profound impact on our ability to hear and understand in conversations. Hearing loss can affect high frequency sounds </a:t>
            </a:r>
            <a:r>
              <a:rPr lang="en-US" altLang="en-US"/>
              <a:t>that include consonant sounds like f, </a:t>
            </a:r>
            <a:r>
              <a:rPr lang="en-US" altLang="en-US" err="1"/>
              <a:t>sh</a:t>
            </a:r>
            <a:r>
              <a:rPr lang="en-US" altLang="en-US"/>
              <a:t>, </a:t>
            </a:r>
            <a:r>
              <a:rPr lang="en-US" altLang="en-US" err="1"/>
              <a:t>th</a:t>
            </a:r>
            <a:r>
              <a:rPr lang="en-US" altLang="en-US"/>
              <a:t> and s. </a:t>
            </a:r>
          </a:p>
          <a:p>
            <a:endParaRPr lang="en-US" altLang="en-US"/>
          </a:p>
          <a:p>
            <a:r>
              <a:rPr lang="en-US" altLang="en-US"/>
              <a:t>In this example, words like see, she, fee, and tee will sound alike to the patient with hearing loss</a:t>
            </a:r>
          </a:p>
          <a:p>
            <a:endParaRPr lang="en-US" b="0" i="0"/>
          </a:p>
          <a:p>
            <a:r>
              <a:rPr lang="en-US" b="0" i="0"/>
              <a:t>The ability to hear those high frequency</a:t>
            </a:r>
            <a:r>
              <a:rPr lang="en-US" b="0" i="0" baseline="0"/>
              <a:t> sounds is further complicated by the impact of background noise on a conversation. Hearing conversations in background noise ranks as the #1 point of dissatisfaction among patients. </a:t>
            </a:r>
            <a:endParaRPr lang="en-US" b="0" i="0"/>
          </a:p>
          <a:p>
            <a:endParaRPr lang="en-US"/>
          </a:p>
        </p:txBody>
      </p:sp>
      <p:sp>
        <p:nvSpPr>
          <p:cNvPr id="4" name="Slide Number Placeholder 3"/>
          <p:cNvSpPr>
            <a:spLocks noGrp="1"/>
          </p:cNvSpPr>
          <p:nvPr>
            <p:ph type="sldNum" sz="quarter" idx="5"/>
          </p:nvPr>
        </p:nvSpPr>
        <p:spPr/>
        <p:txBody>
          <a:bodyPr/>
          <a:lstStyle/>
          <a:p>
            <a:fld id="{A8FF1087-0C23-4FA8-9034-28D13B041C46}" type="slidenum">
              <a:rPr lang="en-CA" smtClean="0"/>
              <a:t>25</a:t>
            </a:fld>
            <a:endParaRPr lang="en-CA"/>
          </a:p>
        </p:txBody>
      </p:sp>
    </p:spTree>
    <p:extLst>
      <p:ext uri="{BB962C8B-B14F-4D97-AF65-F5344CB8AC3E}">
        <p14:creationId xmlns:p14="http://schemas.microsoft.com/office/powerpoint/2010/main" val="17675312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There are 6 classic signs of hearing loss</a:t>
            </a:r>
          </a:p>
          <a:p>
            <a:pPr marL="228600" indent="-228600">
              <a:buAutoNum type="arabicPeriod"/>
            </a:pPr>
            <a:r>
              <a:rPr lang="en-US"/>
              <a:t>People around you seem to mumble. This is because most people with hearing loss lose the ability to hear consonants first, which leads to the reduction of clarity in speech, even though people seem loud enough</a:t>
            </a:r>
          </a:p>
          <a:p>
            <a:pPr marL="228600" indent="-228600">
              <a:buAutoNum type="arabicPeriod"/>
            </a:pPr>
            <a:r>
              <a:rPr lang="en-US"/>
              <a:t>Needing to ask others to repeat: Saying “what” repeatedly goes without saying</a:t>
            </a:r>
          </a:p>
          <a:p>
            <a:pPr marL="228600" indent="-228600">
              <a:buAutoNum type="arabicPeriod"/>
            </a:pPr>
            <a:r>
              <a:rPr lang="en-US"/>
              <a:t>Difficulty hearing in background noise. Background noise masks high frequency consonants, which reduced clarity for basically everyone. Combine that with hearing loss and now you have the perfect storm</a:t>
            </a:r>
          </a:p>
          <a:p>
            <a:endParaRPr lang="en-US"/>
          </a:p>
        </p:txBody>
      </p:sp>
      <p:sp>
        <p:nvSpPr>
          <p:cNvPr id="4" name="Slide Number Placeholder 3"/>
          <p:cNvSpPr>
            <a:spLocks noGrp="1"/>
          </p:cNvSpPr>
          <p:nvPr>
            <p:ph type="sldNum" sz="quarter" idx="5"/>
          </p:nvPr>
        </p:nvSpPr>
        <p:spPr/>
        <p:txBody>
          <a:bodyPr/>
          <a:lstStyle/>
          <a:p>
            <a:fld id="{A8FF1087-0C23-4FA8-9034-28D13B041C46}" type="slidenum">
              <a:rPr lang="en-CA" smtClean="0"/>
              <a:t>26</a:t>
            </a:fld>
            <a:endParaRPr lang="en-CA"/>
          </a:p>
        </p:txBody>
      </p:sp>
    </p:spTree>
    <p:extLst>
      <p:ext uri="{BB962C8B-B14F-4D97-AF65-F5344CB8AC3E}">
        <p14:creationId xmlns:p14="http://schemas.microsoft.com/office/powerpoint/2010/main" val="41280744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4. Children and women are harder to hear. This is because their voices are typically higher in pitch than an adult male</a:t>
            </a:r>
          </a:p>
          <a:p>
            <a:r>
              <a:rPr lang="en-US"/>
              <a:t>5. If you or a loved one fight over the volume of the TV, one of you might have hearing loss</a:t>
            </a:r>
          </a:p>
          <a:p>
            <a:r>
              <a:rPr lang="en-US"/>
              <a:t>6. Cannot hear birds and crickets anymore. These sounds in nature are often first sounds a new hearing aid wearer will notice when they leave the office for the first time!</a:t>
            </a:r>
          </a:p>
        </p:txBody>
      </p:sp>
      <p:sp>
        <p:nvSpPr>
          <p:cNvPr id="4" name="Slide Number Placeholder 3"/>
          <p:cNvSpPr>
            <a:spLocks noGrp="1"/>
          </p:cNvSpPr>
          <p:nvPr>
            <p:ph type="sldNum" sz="quarter" idx="5"/>
          </p:nvPr>
        </p:nvSpPr>
        <p:spPr/>
        <p:txBody>
          <a:bodyPr/>
          <a:lstStyle/>
          <a:p>
            <a:fld id="{A8FF1087-0C23-4FA8-9034-28D13B041C46}" type="slidenum">
              <a:rPr lang="en-CA" smtClean="0"/>
              <a:t>27</a:t>
            </a:fld>
            <a:endParaRPr lang="en-CA"/>
          </a:p>
        </p:txBody>
      </p:sp>
    </p:spTree>
    <p:extLst>
      <p:ext uri="{BB962C8B-B14F-4D97-AF65-F5344CB8AC3E}">
        <p14:creationId xmlns:p14="http://schemas.microsoft.com/office/powerpoint/2010/main" val="33495792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a:t>Here is the part you have been waiting for. We would like to take some time to demystify hearing aids, which have gotten quite complicated over the years as more and more technology is built into these devices. </a:t>
            </a:r>
          </a:p>
        </p:txBody>
      </p:sp>
      <p:sp>
        <p:nvSpPr>
          <p:cNvPr id="4" name="Slide Number Placeholder 3"/>
          <p:cNvSpPr>
            <a:spLocks noGrp="1"/>
          </p:cNvSpPr>
          <p:nvPr>
            <p:ph type="sldNum" sz="quarter" idx="5"/>
          </p:nvPr>
        </p:nvSpPr>
        <p:spPr/>
        <p:txBody>
          <a:bodyPr/>
          <a:lstStyle/>
          <a:p>
            <a:fld id="{A8FF1087-0C23-4FA8-9034-28D13B041C46}" type="slidenum">
              <a:rPr lang="en-CA" smtClean="0"/>
              <a:t>28</a:t>
            </a:fld>
            <a:endParaRPr lang="en-CA"/>
          </a:p>
        </p:txBody>
      </p:sp>
    </p:spTree>
    <p:extLst>
      <p:ext uri="{BB962C8B-B14F-4D97-AF65-F5344CB8AC3E}">
        <p14:creationId xmlns:p14="http://schemas.microsoft.com/office/powerpoint/2010/main" val="13436260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t>Are all hearing aids the same? </a:t>
            </a:r>
          </a:p>
          <a:p>
            <a:pPr eaLnBrk="1" hangingPunct="1"/>
            <a:endParaRPr lang="en-US"/>
          </a:p>
          <a:p>
            <a:pPr eaLnBrk="1" hangingPunct="1"/>
            <a:r>
              <a:rPr lang="en-US"/>
              <a:t>While hearing aids all try to accomplish the same thing, there are many different considerations that you and your HCP will discuss in order to pick the right style and technology level for you. </a:t>
            </a:r>
          </a:p>
          <a:p>
            <a:pPr eaLnBrk="1" hangingPunct="1"/>
            <a:endParaRPr lang="en-US"/>
          </a:p>
          <a:p>
            <a:pPr marL="171450" indent="-171450" eaLnBrk="1" hangingPunct="1">
              <a:buFont typeface="Arial" panose="020B0604020202020204" pitchFamily="34" charset="0"/>
              <a:buChar char="•"/>
            </a:pPr>
            <a:r>
              <a:rPr lang="en-US"/>
              <a:t>As you can see here, hearing aids come in many different styles. We will review these on the next page.</a:t>
            </a:r>
          </a:p>
          <a:p>
            <a:pPr marL="171450" indent="-171450" eaLnBrk="1" hangingPunct="1">
              <a:buFont typeface="Arial" panose="020B0604020202020204" pitchFamily="34" charset="0"/>
              <a:buChar char="•"/>
            </a:pPr>
            <a:r>
              <a:rPr lang="en-US"/>
              <a:t>Hearing aids also come in different technology levels. The higher the technology level, the more bells and whistles that the hearing aid has. </a:t>
            </a:r>
          </a:p>
          <a:p>
            <a:pPr marL="171450" indent="-171450" eaLnBrk="1" hangingPunct="1">
              <a:buFont typeface="Arial" panose="020B0604020202020204" pitchFamily="34" charset="0"/>
              <a:buChar char="•"/>
            </a:pPr>
            <a:r>
              <a:rPr lang="en-US"/>
              <a:t>Each hearing aid also has a range of hearing loss that it can work with. But the good news is, that each style works with a wide range these days! </a:t>
            </a:r>
          </a:p>
          <a:p>
            <a:pPr marL="171450" indent="-171450" eaLnBrk="1" hangingPunct="1">
              <a:buFont typeface="Arial" panose="020B0604020202020204" pitchFamily="34" charset="0"/>
              <a:buChar char="•"/>
            </a:pPr>
            <a:r>
              <a:rPr lang="en-US"/>
              <a:t>Connectivity: Most hearing aids we manufacture work directly with your phone and other media devices. The exception would be the tiniest of hearing aids, which are not large enough for wireless components</a:t>
            </a:r>
          </a:p>
          <a:p>
            <a:pPr marL="171450" indent="-171450" eaLnBrk="1" hangingPunct="1">
              <a:buFont typeface="Arial" panose="020B0604020202020204" pitchFamily="34" charset="0"/>
              <a:buChar char="•"/>
            </a:pPr>
            <a:r>
              <a:rPr lang="en-US"/>
              <a:t>Rechargeability. Good news is you no longer need to fuss with batteries! We have many popular options that are rechargeable!</a:t>
            </a:r>
          </a:p>
          <a:p>
            <a:pPr marL="0" indent="0" eaLnBrk="1" hangingPunct="1">
              <a:buFont typeface="Arial" panose="020B0604020202020204" pitchFamily="34" charset="0"/>
              <a:buNone/>
            </a:pPr>
            <a:endParaRPr lang="en-US"/>
          </a:p>
          <a:p>
            <a:pPr marL="171450" indent="-171450" eaLnBrk="1" hangingPunct="1">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A8FF1087-0C23-4FA8-9034-28D13B041C46}" type="slidenum">
              <a:rPr lang="en-CA" smtClean="0"/>
              <a:t>29</a:t>
            </a:fld>
            <a:endParaRPr lang="en-CA"/>
          </a:p>
        </p:txBody>
      </p:sp>
    </p:spTree>
    <p:extLst>
      <p:ext uri="{BB962C8B-B14F-4D97-AF65-F5344CB8AC3E}">
        <p14:creationId xmlns:p14="http://schemas.microsoft.com/office/powerpoint/2010/main" val="28012998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talk about some of the different styles of hearing aids: </a:t>
            </a:r>
          </a:p>
          <a:p>
            <a:pPr marL="228600" indent="-228600">
              <a:buAutoNum type="arabicPeriod"/>
            </a:pPr>
            <a:r>
              <a:rPr lang="en-US" dirty="0"/>
              <a:t>With RIC devices, the body of the hearing aid sits behind the ear. There is a small wire from the body of the hearing aid that connects to a speaker (receiver) that sits in the ear. RICS are the most popular style of hearing aids on the market. In fact, they make up about 80% of what is selected. RIC style hearing aids are popular because they are comfortable, discrete, and if anything happens to the speaker in the ear, it can be changed out in the office. In fact, strong speakers can be added if needed. This is the most flexible option on the market. </a:t>
            </a:r>
          </a:p>
          <a:p>
            <a:pPr marL="228600" indent="-228600">
              <a:buAutoNum type="arabicPeriod"/>
            </a:pPr>
            <a:r>
              <a:rPr lang="en-US" dirty="0"/>
              <a:t>With BTEs, the body of the hearing aid sits behind the ear and delivers sound via a tube that connects to an earmold or tip. BTEs are often selected for those with severe to profound hearing loss, ear drainage, and children. BTEs make up about 8% of the market in US</a:t>
            </a:r>
          </a:p>
          <a:p>
            <a:pPr marL="228600" indent="-228600">
              <a:buAutoNum type="arabicPeriod"/>
            </a:pPr>
            <a:r>
              <a:rPr lang="en-US" dirty="0"/>
              <a:t>Custom devices, which are seen along the bottom here, are all-in-one. An impression is made of the patient’s ear and a custom hearing aid is built. These hearing aids are the easiest to insert and remove. They also are great for people who don’t have much space behind their ear, whether due to anatomy, large glasses, or things like oxygen masks. Custom aids make up about 12% of the market and come in different sizes.  </a:t>
            </a:r>
          </a:p>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30</a:t>
            </a:fld>
            <a:endParaRPr lang="en-CA"/>
          </a:p>
        </p:txBody>
      </p:sp>
    </p:spTree>
    <p:extLst>
      <p:ext uri="{BB962C8B-B14F-4D97-AF65-F5344CB8AC3E}">
        <p14:creationId xmlns:p14="http://schemas.microsoft.com/office/powerpoint/2010/main" val="12456143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5"/>
          </p:nvPr>
        </p:nvSpPr>
        <p:spPr/>
        <p:txBody>
          <a:bodyPr/>
          <a:lstStyle/>
          <a:p>
            <a:fld id="{A8FF1087-0C23-4FA8-9034-28D13B041C46}" type="slidenum">
              <a:rPr lang="en-CA" smtClean="0"/>
              <a:t>31</a:t>
            </a:fld>
            <a:endParaRPr lang="en-CA"/>
          </a:p>
        </p:txBody>
      </p:sp>
    </p:spTree>
    <p:extLst>
      <p:ext uri="{BB962C8B-B14F-4D97-AF65-F5344CB8AC3E}">
        <p14:creationId xmlns:p14="http://schemas.microsoft.com/office/powerpoint/2010/main" val="35465629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latin typeface="Fira Sans" panose="020B0503050000020004" pitchFamily="34" charset="0"/>
                <a:ea typeface="MS PGothic" charset="0"/>
              </a:rPr>
              <a:t>Question: Will</a:t>
            </a:r>
            <a:r>
              <a:rPr lang="en-US" b="1" baseline="0" dirty="0">
                <a:latin typeface="Fira Sans" panose="020B0503050000020004" pitchFamily="34" charset="0"/>
                <a:ea typeface="MS PGothic" charset="0"/>
              </a:rPr>
              <a:t> my hearing aids make loud, uncomfortable sounds?</a:t>
            </a:r>
          </a:p>
          <a:p>
            <a:pPr>
              <a:defRPr/>
            </a:pPr>
            <a:endParaRPr lang="en-US" baseline="0" dirty="0">
              <a:latin typeface="Fira Sans" panose="020B0503050000020004" pitchFamily="34" charset="0"/>
              <a:ea typeface="MS PGothic" charset="0"/>
            </a:endParaRPr>
          </a:p>
          <a:p>
            <a:pPr defTabSz="1568626">
              <a:defRPr/>
            </a:pPr>
            <a:r>
              <a:rPr lang="en-US" dirty="0">
                <a:ea typeface="MS PGothic" charset="0"/>
              </a:rPr>
              <a:t>If you have any past experience with a friend or family member who wears hearing aids (especially older, analog versions), you may have heard them complain about whistling and other annoying noises. </a:t>
            </a:r>
            <a:r>
              <a:rPr lang="en-US" dirty="0"/>
              <a:t>Thankfully, things have changed and today’s digital hearing aids include a variety of advanced technologies to </a:t>
            </a:r>
            <a:r>
              <a:rPr lang="en-US" dirty="0" err="1"/>
              <a:t>minimise</a:t>
            </a:r>
            <a:r>
              <a:rPr lang="en-US" dirty="0"/>
              <a:t> unwanted and uncomfortable sounds.</a:t>
            </a:r>
          </a:p>
          <a:p>
            <a:pPr>
              <a:defRPr/>
            </a:pPr>
            <a:endParaRPr lang="en-US" dirty="0">
              <a:latin typeface="Fira Sans" panose="020B0503050000020004" pitchFamily="34" charset="0"/>
              <a:ea typeface="MS PGothic" charset="0"/>
            </a:endParaRPr>
          </a:p>
          <a:p>
            <a:pPr>
              <a:defRPr/>
            </a:pPr>
            <a:r>
              <a:rPr lang="en-US" b="0" i="0" dirty="0">
                <a:latin typeface="Fira Sans" panose="020B0503050000020004" pitchFamily="34" charset="0"/>
                <a:ea typeface="MS PGothic" charset="0"/>
              </a:rPr>
              <a:t>Feedback manager: instantly</a:t>
            </a:r>
            <a:r>
              <a:rPr lang="en-US" b="0" i="0" baseline="0" dirty="0">
                <a:latin typeface="Fira Sans" panose="020B0503050000020004" pitchFamily="34" charset="0"/>
                <a:ea typeface="MS PGothic" charset="0"/>
              </a:rPr>
              <a:t> suppresses annoying whistling or feedback</a:t>
            </a:r>
            <a:endParaRPr lang="en-US" b="0" i="0" dirty="0">
              <a:latin typeface="Fira Sans" panose="020B0503050000020004" pitchFamily="34" charset="0"/>
              <a:ea typeface="MS PGothic" charset="0"/>
            </a:endParaRPr>
          </a:p>
          <a:p>
            <a:pPr>
              <a:defRPr/>
            </a:pPr>
            <a:endParaRPr lang="en-US" b="0" i="0" dirty="0">
              <a:latin typeface="Fira Sans" panose="020B0503050000020004" pitchFamily="34" charset="0"/>
              <a:ea typeface="MS PGothic" charset="0"/>
            </a:endParaRPr>
          </a:p>
          <a:p>
            <a:pPr defTabSz="1568626">
              <a:defRPr/>
            </a:pPr>
            <a:r>
              <a:rPr lang="en-US" dirty="0">
                <a:ea typeface="MS PGothic" charset="0"/>
              </a:rPr>
              <a:t>Wind noise manager: reduces amplified wind noises to improve listening comfort</a:t>
            </a:r>
          </a:p>
          <a:p>
            <a:pPr defTabSz="1568626">
              <a:defRPr/>
            </a:pPr>
            <a:endParaRPr lang="en-US" dirty="0">
              <a:ea typeface="MS PGothic" charset="0"/>
            </a:endParaRPr>
          </a:p>
          <a:p>
            <a:pPr defTabSz="1568626">
              <a:defRPr/>
            </a:pPr>
            <a:r>
              <a:rPr lang="en-US" dirty="0" err="1">
                <a:ea typeface="MS PGothic" charset="0"/>
              </a:rPr>
              <a:t>AntiShock</a:t>
            </a:r>
            <a:r>
              <a:rPr lang="en-US" dirty="0">
                <a:ea typeface="MS PGothic" charset="0"/>
              </a:rPr>
              <a:t>: </a:t>
            </a:r>
            <a:r>
              <a:rPr lang="en-US" dirty="0"/>
              <a:t>Instantly suppresses sudden, loud and irritating sounds (such as a slamming door or barking dog) without affecting the speech and sounds you want to hear</a:t>
            </a:r>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32</a:t>
            </a:fld>
            <a:endParaRPr lang="en-CA"/>
          </a:p>
        </p:txBody>
      </p:sp>
    </p:spTree>
    <p:extLst>
      <p:ext uri="{BB962C8B-B14F-4D97-AF65-F5344CB8AC3E}">
        <p14:creationId xmlns:p14="http://schemas.microsoft.com/office/powerpoint/2010/main" val="20221482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Fira Sans" panose="020B0503050000020004" pitchFamily="34" charset="0"/>
                <a:ea typeface="MS PGothic" charset="0"/>
              </a:rPr>
              <a:t>Question: Will</a:t>
            </a:r>
            <a:r>
              <a:rPr lang="en-US" b="1" baseline="0" dirty="0">
                <a:latin typeface="Fira Sans" panose="020B0503050000020004" pitchFamily="34" charset="0"/>
                <a:ea typeface="MS PGothic" charset="0"/>
              </a:rPr>
              <a:t> my hearing aids help in background noise?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ea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a typeface="MS PGothic" charset="0"/>
              </a:rPr>
              <a:t>We know that background noise is the most challenging listening environment for those with hearing loss. Good news is, we can help.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ea typeface="MS PGothic" charset="0"/>
              </a:rPr>
              <a:t>Our hearing aids know where speech is located. We have directional microphones that automatically seek out speech when you’re in background noise.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ea typeface="MS PGothic" charset="0"/>
              </a:rPr>
              <a:t>Our hearing aids are smart and know what is speech and what is noise. When speech is detected, we can give it an additional boost. When noise is detected, we reduce it. Additionally, we can do this at the same time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ea typeface="MS PGothic" charset="0"/>
              </a:rPr>
              <a:t>Our hearing aids know when you are trying to hear speech in loud noise. When this happens, hearing aids can create a ultra-focused beam to narrow in on the person you are speaking with.</a:t>
            </a:r>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33</a:t>
            </a:fld>
            <a:endParaRPr lang="en-CA"/>
          </a:p>
        </p:txBody>
      </p:sp>
    </p:spTree>
    <p:extLst>
      <p:ext uri="{BB962C8B-B14F-4D97-AF65-F5344CB8AC3E}">
        <p14:creationId xmlns:p14="http://schemas.microsoft.com/office/powerpoint/2010/main" val="32387131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a:latin typeface="Fira Sans" panose="020B0503050000020004" pitchFamily="34" charset="0"/>
                <a:ea typeface="MS PGothic" charset="0"/>
              </a:rPr>
              <a:t>Question: Do I really need two? </a:t>
            </a:r>
            <a:endParaRPr lang="en-US" b="1" baseline="0">
              <a:latin typeface="Fira Sans" panose="020B0503050000020004" pitchFamily="34" charset="0"/>
              <a:ea typeface="MS PGothic" charset="0"/>
            </a:endParaRPr>
          </a:p>
          <a:p>
            <a:pPr eaLnBrk="1" hangingPunct="1"/>
            <a:endParaRPr lang="en-US" altLang="en-US"/>
          </a:p>
          <a:p>
            <a:pPr eaLnBrk="1" hangingPunct="1"/>
            <a:r>
              <a:rPr lang="en-US" altLang="en-US"/>
              <a:t>If your goal is to hear the very best, then two hearing aids are always recommended (if hearing loss exists in both ears). Why?</a:t>
            </a:r>
          </a:p>
          <a:p>
            <a:pPr marL="294117" indent="-294117">
              <a:buFont typeface="Arial" charset="0"/>
              <a:buChar char="•"/>
            </a:pPr>
            <a:r>
              <a:rPr lang="en-US" altLang="en-US" b="0" kern="0"/>
              <a:t>Two hearing aids provide better sound sensitivity – “stereo” quality</a:t>
            </a:r>
          </a:p>
          <a:p>
            <a:pPr marL="294117" indent="-294117">
              <a:buFont typeface="Arial" charset="0"/>
              <a:buChar char="•"/>
            </a:pPr>
            <a:r>
              <a:rPr lang="en-US" altLang="en-US" b="0" kern="0"/>
              <a:t>Two hearing</a:t>
            </a:r>
            <a:r>
              <a:rPr lang="en-US" altLang="en-US" b="0" kern="0" baseline="0"/>
              <a:t> aids makes it e</a:t>
            </a:r>
            <a:r>
              <a:rPr lang="en-US" altLang="en-US" b="0" kern="0"/>
              <a:t>asier to understand speech in noise</a:t>
            </a:r>
          </a:p>
          <a:p>
            <a:pPr marL="294117" indent="-294117">
              <a:buFont typeface="Arial" charset="0"/>
              <a:buChar char="•"/>
            </a:pPr>
            <a:endParaRPr lang="en-US" altLang="en-US" b="0" kern="0"/>
          </a:p>
          <a:p>
            <a:pPr defTabSz="1568626">
              <a:defRPr/>
            </a:pPr>
            <a:r>
              <a:rPr lang="en-US" altLang="en-US"/>
              <a:t>A great way to understand this is by thinking about your eyesight – you wouldn’t put an eyeglass on just one eye if you have vision loss in both. Your ears are similar – you use them together to hear all around you, thus you would want to have both ears hearing equally.  </a:t>
            </a:r>
          </a:p>
          <a:p>
            <a:pPr defTabSz="1568626">
              <a:defRPr/>
            </a:pPr>
            <a:endParaRPr lang="en-US" altLang="en-US"/>
          </a:p>
          <a:p>
            <a:pPr defTabSz="1568626">
              <a:defRPr/>
            </a:pPr>
            <a:r>
              <a:rPr lang="en-US" altLang="en-US"/>
              <a:t>This also contributes to something called “spatial awareness”. Both of your ears work together to identify where sound is coming from. </a:t>
            </a:r>
          </a:p>
          <a:p>
            <a:pPr>
              <a:defRPr/>
            </a:pPr>
            <a:endParaRPr lang="en-US" b="1" i="1">
              <a:ea typeface="MS PGothic" charset="0"/>
            </a:endParaRPr>
          </a:p>
          <a:p>
            <a:pPr defTabSz="1568626">
              <a:defRPr/>
            </a:pPr>
            <a:r>
              <a:rPr lang="en-US" altLang="en-US"/>
              <a:t>If the sounds you hear are amplified as if they are coming from one source, then you will have a disorienting and uncomfortable experience. Your hearing aids can help you accurately locate the different sounds around you to provide a more natural, realistic listening experience.</a:t>
            </a:r>
          </a:p>
          <a:p>
            <a:endParaRPr lang="en-US"/>
          </a:p>
        </p:txBody>
      </p:sp>
      <p:sp>
        <p:nvSpPr>
          <p:cNvPr id="4" name="Slide Number Placeholder 3"/>
          <p:cNvSpPr>
            <a:spLocks noGrp="1"/>
          </p:cNvSpPr>
          <p:nvPr>
            <p:ph type="sldNum" sz="quarter" idx="5"/>
          </p:nvPr>
        </p:nvSpPr>
        <p:spPr/>
        <p:txBody>
          <a:bodyPr/>
          <a:lstStyle/>
          <a:p>
            <a:fld id="{A8FF1087-0C23-4FA8-9034-28D13B041C46}" type="slidenum">
              <a:rPr lang="en-CA" smtClean="0"/>
              <a:t>34</a:t>
            </a:fld>
            <a:endParaRPr lang="en-CA"/>
          </a:p>
        </p:txBody>
      </p:sp>
    </p:spTree>
    <p:extLst>
      <p:ext uri="{BB962C8B-B14F-4D97-AF65-F5344CB8AC3E}">
        <p14:creationId xmlns:p14="http://schemas.microsoft.com/office/powerpoint/2010/main" val="34888434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i="0" baseline="0" dirty="0">
                <a:latin typeface="Fira Sans" panose="020B0503050000020004" pitchFamily="34" charset="0"/>
                <a:ea typeface="MS PGothic"/>
                <a:cs typeface="Calibri"/>
              </a:rPr>
              <a:t>Question: </a:t>
            </a:r>
            <a:r>
              <a:rPr lang="en-US" b="1" dirty="0">
                <a:latin typeface="Fira Sans" panose="020B0503050000020004" pitchFamily="34" charset="0"/>
                <a:ea typeface="MS PGothic"/>
                <a:cs typeface="Calibri"/>
              </a:rPr>
              <a:t>Are</a:t>
            </a:r>
            <a:r>
              <a:rPr lang="en-US" b="1" i="0" baseline="0" dirty="0">
                <a:latin typeface="Fira Sans" panose="020B0503050000020004" pitchFamily="34" charset="0"/>
                <a:ea typeface="MS PGothic"/>
                <a:cs typeface="Calibri"/>
              </a:rPr>
              <a:t> batteries a hassle? </a:t>
            </a:r>
          </a:p>
          <a:p>
            <a:pPr>
              <a:defRPr/>
            </a:pPr>
            <a:endParaRPr lang="en-US" b="1" i="0" baseline="0" dirty="0">
              <a:latin typeface="Fira Sans" panose="020B0503050000020004" pitchFamily="34" charset="0"/>
              <a:ea typeface="MS PGothic"/>
              <a:cs typeface="Calibri"/>
            </a:endParaRPr>
          </a:p>
          <a:p>
            <a:pPr>
              <a:defRPr/>
            </a:pPr>
            <a:r>
              <a:rPr lang="en-US" dirty="0"/>
              <a:t>For many people, wearing hearing aids means fussing with tiny disposable batteries that need to be replaced over 100 times a year. </a:t>
            </a:r>
            <a:r>
              <a:rPr lang="en-US" b="0" i="0" dirty="0">
                <a:latin typeface="Fira Sans" panose="020B0503050000020004" pitchFamily="34" charset="0"/>
                <a:ea typeface="MS PGothic" charset="0"/>
              </a:rPr>
              <a:t>I am pleased to share that new rechargeable</a:t>
            </a:r>
            <a:r>
              <a:rPr lang="en-US" b="0" i="0" baseline="0" dirty="0">
                <a:latin typeface="Fira Sans" panose="020B0503050000020004" pitchFamily="34" charset="0"/>
                <a:ea typeface="MS PGothic" charset="0"/>
              </a:rPr>
              <a:t> hearing aids are now available with Lithium-ion </a:t>
            </a:r>
            <a:r>
              <a:rPr lang="en-US" b="0" i="0" baseline="0" dirty="0" err="1">
                <a:latin typeface="Fira Sans" panose="020B0503050000020004" pitchFamily="34" charset="0"/>
                <a:ea typeface="MS PGothic" charset="0"/>
              </a:rPr>
              <a:t>technology.Just</a:t>
            </a:r>
            <a:r>
              <a:rPr lang="en-US" b="0" i="0" baseline="0" dirty="0">
                <a:latin typeface="Fira Sans" panose="020B0503050000020004" pitchFamily="34" charset="0"/>
                <a:ea typeface="MS PGothic" charset="0"/>
              </a:rPr>
              <a:t> like you would with your mobile phone, the general advice is to plug your hearing aids in every night so that they can charge while you’re sleeping – then they’ll be ready for you the next morning for a full day of hearing. There’s never a need to change the batteries and with a full charge the built in battery provides a full day of use, including streaming!</a:t>
            </a:r>
          </a:p>
          <a:p>
            <a:pPr>
              <a:defRPr/>
            </a:pPr>
            <a:endParaRPr lang="en-US" b="0" i="0" baseline="0" dirty="0">
              <a:latin typeface="Fira Sans" panose="020B0503050000020004" pitchFamily="34" charset="0"/>
              <a:ea typeface="MS PGothic" charset="0"/>
            </a:endParaRPr>
          </a:p>
        </p:txBody>
      </p:sp>
      <p:sp>
        <p:nvSpPr>
          <p:cNvPr id="4" name="Slide Number Placeholder 3"/>
          <p:cNvSpPr>
            <a:spLocks noGrp="1"/>
          </p:cNvSpPr>
          <p:nvPr>
            <p:ph type="sldNum" sz="quarter" idx="5"/>
          </p:nvPr>
        </p:nvSpPr>
        <p:spPr/>
        <p:txBody>
          <a:bodyPr/>
          <a:lstStyle/>
          <a:p>
            <a:fld id="{A8FF1087-0C23-4FA8-9034-28D13B041C46}" type="slidenum">
              <a:rPr lang="en-CA" smtClean="0"/>
              <a:t>35</a:t>
            </a:fld>
            <a:endParaRPr lang="en-CA"/>
          </a:p>
        </p:txBody>
      </p:sp>
    </p:spTree>
    <p:extLst>
      <p:ext uri="{BB962C8B-B14F-4D97-AF65-F5344CB8AC3E}">
        <p14:creationId xmlns:p14="http://schemas.microsoft.com/office/powerpoint/2010/main" val="2464447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Fira Sans" panose="020B0503050000020004" pitchFamily="34" charset="0"/>
                <a:ea typeface="MS PGothic" charset="0"/>
              </a:rPr>
              <a:t>Question: Will</a:t>
            </a:r>
            <a:r>
              <a:rPr lang="en-US" b="1" baseline="0" dirty="0">
                <a:latin typeface="Fira Sans" panose="020B0503050000020004" pitchFamily="34" charset="0"/>
                <a:ea typeface="MS PGothic" charset="0"/>
              </a:rPr>
              <a:t> they work with my wireless devices? </a:t>
            </a:r>
          </a:p>
          <a:p>
            <a:pPr>
              <a:defRPr/>
            </a:pPr>
            <a:endParaRPr lang="en-US" b="0" i="0" baseline="0" dirty="0">
              <a:latin typeface="Fira Sans" panose="020B0503050000020004" pitchFamily="34" charset="0"/>
              <a:ea typeface="MS PGothic" charset="0"/>
            </a:endParaRPr>
          </a:p>
          <a:p>
            <a:pPr>
              <a:defRPr/>
            </a:pPr>
            <a:r>
              <a:rPr lang="en-US" b="0" i="0" baseline="0" dirty="0">
                <a:latin typeface="Fira Sans" panose="020B0503050000020004" pitchFamily="34" charset="0"/>
                <a:ea typeface="MS PGothic" charset="0"/>
              </a:rPr>
              <a:t>YES! Enjoy watching movies and videos. Kick back and relax while listening to audiobooks, podcasts, and music. This hearing aid does it all! Here is what makes our hearing aids stand out in the industry:</a:t>
            </a:r>
          </a:p>
          <a:p>
            <a:pPr>
              <a:defRPr/>
            </a:pPr>
            <a:r>
              <a:rPr lang="en-US" b="0" i="0" baseline="0" dirty="0">
                <a:latin typeface="Fira Sans" panose="020B0503050000020004" pitchFamily="34" charset="0"/>
                <a:ea typeface="MS PGothic" charset="0"/>
              </a:rPr>
              <a:t>1. We connect to devices using Bluetooth. With other hearing aids, you are restricted to either Apple or Android devices. With our hearing aids, you can connect to your cell phones, laptop, tablet, exercise equipment, music players, and much more!</a:t>
            </a:r>
          </a:p>
          <a:p>
            <a:pPr>
              <a:defRPr/>
            </a:pPr>
            <a:r>
              <a:rPr lang="en-US" b="0" i="0" baseline="0" dirty="0">
                <a:latin typeface="Fira Sans" panose="020B0503050000020004" pitchFamily="34" charset="0"/>
                <a:ea typeface="MS PGothic" charset="0"/>
              </a:rPr>
              <a:t>2. The amazing part is that this is all handsfree, meaning you don’t have to hold up your phone to speak. In fact, your phone just needs to be within 30 feet of you in order to have a conversation</a:t>
            </a:r>
          </a:p>
          <a:p>
            <a:pPr>
              <a:defRPr/>
            </a:pPr>
            <a:r>
              <a:rPr lang="en-US" b="0" i="0" baseline="0" dirty="0">
                <a:latin typeface="Fira Sans" panose="020B0503050000020004" pitchFamily="34" charset="0"/>
                <a:ea typeface="MS PGothic" charset="0"/>
              </a:rPr>
              <a:t>3. You can pair up to 8 devices and keep two active connections. This will allow you to seamlessly bounce back and forth between two devices, like your cell phone and your laptop. </a:t>
            </a:r>
          </a:p>
          <a:p>
            <a:pPr>
              <a:defRPr/>
            </a:pPr>
            <a:r>
              <a:rPr lang="en-US" b="0" i="0" baseline="0" dirty="0">
                <a:latin typeface="Fira Sans" panose="020B0503050000020004" pitchFamily="34" charset="0"/>
                <a:ea typeface="MS PGothic" charset="0"/>
              </a:rPr>
              <a:t>4. You can control all of this with a tap of your hearing aids!</a:t>
            </a:r>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36</a:t>
            </a:fld>
            <a:endParaRPr lang="en-CA"/>
          </a:p>
        </p:txBody>
      </p:sp>
    </p:spTree>
    <p:extLst>
      <p:ext uri="{BB962C8B-B14F-4D97-AF65-F5344CB8AC3E}">
        <p14:creationId xmlns:p14="http://schemas.microsoft.com/office/powerpoint/2010/main" val="9119266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a:latin typeface="Fira Sans" panose="020B0503050000020004" pitchFamily="34" charset="0"/>
                <a:ea typeface="MS PGothic" charset="0"/>
              </a:rPr>
              <a:t>Question: Do you have an app? </a:t>
            </a:r>
            <a:endParaRPr lang="en-US" b="1" baseline="0">
              <a:latin typeface="Fira Sans" panose="020B0503050000020004" pitchFamily="34" charset="0"/>
              <a:ea typeface="MS PGothic" charset="0"/>
            </a:endParaRPr>
          </a:p>
          <a:p>
            <a:endParaRPr lang="en-CA" sz="1200" kern="1200">
              <a:solidFill>
                <a:schemeClr val="tx1"/>
              </a:solidFill>
              <a:effectLst/>
              <a:latin typeface="Arial" charset="0"/>
              <a:ea typeface="+mn-ea"/>
              <a:cs typeface="+mn-cs"/>
            </a:endParaRPr>
          </a:p>
          <a:p>
            <a:r>
              <a:rPr lang="en-CA" sz="1200" kern="1200">
                <a:solidFill>
                  <a:schemeClr val="tx1"/>
                </a:solidFill>
                <a:effectLst/>
                <a:latin typeface="Arial" charset="0"/>
                <a:ea typeface="+mn-ea"/>
                <a:cs typeface="+mn-cs"/>
              </a:rPr>
              <a:t>If you are in a listening situation where you want full control, there is also now a convenient option to select from a range of different programs</a:t>
            </a:r>
          </a:p>
          <a:p>
            <a:r>
              <a:rPr lang="en-CA" sz="1200" kern="1200">
                <a:solidFill>
                  <a:schemeClr val="tx1"/>
                </a:solidFill>
                <a:effectLst/>
                <a:latin typeface="Arial" charset="0"/>
                <a:ea typeface="+mn-ea"/>
                <a:cs typeface="+mn-cs"/>
              </a:rPr>
              <a:t>CLICK</a:t>
            </a:r>
          </a:p>
          <a:p>
            <a:r>
              <a:rPr lang="en-CA" sz="1200" kern="1200">
                <a:solidFill>
                  <a:schemeClr val="tx1"/>
                </a:solidFill>
                <a:effectLst/>
                <a:latin typeface="Arial" charset="0"/>
                <a:ea typeface="+mn-ea"/>
                <a:cs typeface="+mn-cs"/>
              </a:rPr>
              <a:t>This includes a car program</a:t>
            </a:r>
          </a:p>
          <a:p>
            <a:r>
              <a:rPr lang="en-CA" sz="1200" kern="1200">
                <a:solidFill>
                  <a:schemeClr val="tx1"/>
                </a:solidFill>
                <a:effectLst/>
                <a:latin typeface="Arial" charset="0"/>
                <a:ea typeface="+mn-ea"/>
                <a:cs typeface="+mn-cs"/>
              </a:rPr>
              <a:t>CLICK</a:t>
            </a:r>
          </a:p>
          <a:p>
            <a:r>
              <a:rPr lang="en-CA" sz="1200" kern="1200">
                <a:solidFill>
                  <a:schemeClr val="tx1"/>
                </a:solidFill>
                <a:effectLst/>
                <a:latin typeface="Arial" charset="0"/>
                <a:ea typeface="+mn-ea"/>
                <a:cs typeface="+mn-cs"/>
              </a:rPr>
              <a:t>Options for live music, television and more…</a:t>
            </a:r>
          </a:p>
          <a:p>
            <a:r>
              <a:rPr lang="en-CA" sz="1200" kern="1200">
                <a:solidFill>
                  <a:schemeClr val="tx1"/>
                </a:solidFill>
                <a:effectLst/>
                <a:latin typeface="Arial" charset="0"/>
                <a:ea typeface="+mn-ea"/>
                <a:cs typeface="+mn-cs"/>
              </a:rPr>
              <a:t>CLICK</a:t>
            </a:r>
          </a:p>
          <a:p>
            <a:r>
              <a:rPr lang="en-CA" sz="1200" kern="1200">
                <a:solidFill>
                  <a:schemeClr val="tx1"/>
                </a:solidFill>
                <a:effectLst/>
                <a:latin typeface="Arial" charset="0"/>
                <a:ea typeface="+mn-ea"/>
                <a:cs typeface="+mn-cs"/>
              </a:rPr>
              <a:t>If you are tech savvy, you can also make several adjustments to how the hearing aid sounds in each of those environments. The control that you have these days was unimaginable just a few years ago. </a:t>
            </a:r>
          </a:p>
          <a:p>
            <a:endParaRPr lang="en-CA"/>
          </a:p>
        </p:txBody>
      </p:sp>
      <p:sp>
        <p:nvSpPr>
          <p:cNvPr id="4" name="Slide Number Placeholder 3"/>
          <p:cNvSpPr>
            <a:spLocks noGrp="1"/>
          </p:cNvSpPr>
          <p:nvPr>
            <p:ph type="sldNum" sz="quarter" idx="5"/>
          </p:nvPr>
        </p:nvSpPr>
        <p:spPr/>
        <p:txBody>
          <a:bodyPr/>
          <a:lstStyle/>
          <a:p>
            <a:pPr>
              <a:defRPr/>
            </a:pPr>
            <a:fld id="{77A65F16-FE49-4881-9473-42A8DA3BD973}" type="slidenum">
              <a:rPr lang="en-US" smtClean="0"/>
              <a:pPr>
                <a:defRPr/>
              </a:pPr>
              <a:t>37</a:t>
            </a:fld>
            <a:endParaRPr lang="en-US"/>
          </a:p>
        </p:txBody>
      </p:sp>
    </p:spTree>
    <p:extLst>
      <p:ext uri="{BB962C8B-B14F-4D97-AF65-F5344CB8AC3E}">
        <p14:creationId xmlns:p14="http://schemas.microsoft.com/office/powerpoint/2010/main" val="29465096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Fira Sans" panose="020B0503050000020004" pitchFamily="34" charset="0"/>
                <a:ea typeface="MS PGothic" charset="0"/>
              </a:rPr>
              <a:t>Question: What about accessories? </a:t>
            </a:r>
            <a:endParaRPr lang="en-US" b="1" baseline="0" dirty="0">
              <a:latin typeface="Fira Sans" panose="020B0503050000020004" pitchFamily="34" charset="0"/>
              <a:ea typeface="MS PGothic" charset="0"/>
            </a:endParaRPr>
          </a:p>
          <a:p>
            <a:endParaRPr lang="en-US" dirty="0"/>
          </a:p>
          <a:p>
            <a:r>
              <a:rPr lang="en-US" dirty="0"/>
              <a:t>While hearing aids are amazing, some patients need some extra help. We have accessories for that!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baseline="0" dirty="0">
              <a:latin typeface="Fira Sans" panose="020B0503050000020004" pitchFamily="34" charset="0"/>
              <a:ea typeface="MS PGothic"/>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baseline="0" dirty="0">
                <a:latin typeface="Fira Sans" panose="020B0503050000020004" pitchFamily="34" charset="0"/>
                <a:ea typeface="MS PGothic"/>
                <a:cs typeface="Calibri"/>
              </a:rPr>
              <a:t>TV Connector: TV volume can be a serious point of contention for families of loved ones with hearing loss. TV Connector is a device that connects wirelessly to your</a:t>
            </a:r>
            <a:r>
              <a:rPr lang="en-US" dirty="0">
                <a:latin typeface="Fira Sans" panose="020B0503050000020004" pitchFamily="34" charset="0"/>
                <a:ea typeface="MS PGothic"/>
                <a:cs typeface="Calibri"/>
              </a:rPr>
              <a:t> </a:t>
            </a:r>
            <a:r>
              <a:rPr lang="en-US" b="0" i="0" baseline="0" dirty="0">
                <a:latin typeface="Fira Sans" panose="020B0503050000020004" pitchFamily="34" charset="0"/>
                <a:ea typeface="MS PGothic"/>
                <a:cs typeface="Calibri"/>
              </a:rPr>
              <a:t>hearing aids so you can enjoy high-quality stereo sound from your TV at a comfortable volume for everyone. Plus, it works with computers, tablets and stereos too.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baseline="0" dirty="0">
              <a:latin typeface="Fira Sans" panose="020B0503050000020004" pitchFamily="34" charset="0"/>
              <a:ea typeface="MS PGothic"/>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baseline="0" dirty="0">
                <a:latin typeface="Fira Sans" panose="020B0503050000020004" pitchFamily="34" charset="0"/>
                <a:ea typeface="MS PGothic"/>
                <a:cs typeface="Calibri"/>
              </a:rPr>
              <a:t>Partner Mic: </a:t>
            </a:r>
            <a:r>
              <a:rPr lang="en-US" b="0" i="0" baseline="0" dirty="0">
                <a:latin typeface="Fira Sans" panose="020B0503050000020004" pitchFamily="34" charset="0"/>
                <a:ea typeface="MS PGothic" charset="0"/>
                <a:cs typeface="Calibri"/>
              </a:rPr>
              <a:t>Some patients find it hard to hear others from a distance. This makes sense, because the voice can become harder to hear when they are more than 6 ft away. This goes for people with normal hearing and those with hearing aids. Good news is that we offer a solution called the Partner Mic, which will directly send the speaker’s voice to the patients hearing aids up to 80 feet! </a:t>
            </a:r>
            <a:endParaRPr lang="en-US" b="0" i="0" baseline="0" dirty="0">
              <a:latin typeface="Fira Sans" panose="020B0503050000020004" pitchFamily="34" charset="0"/>
              <a:ea typeface="MS PGothic"/>
              <a:cs typeface="Calibri"/>
            </a:endParaRP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baseline="0" dirty="0">
                <a:latin typeface="Fira Sans" panose="020B0503050000020004" pitchFamily="34" charset="0"/>
                <a:ea typeface="MS PGothic"/>
                <a:cs typeface="Calibri"/>
              </a:rPr>
              <a:t>Remote Control: Most patients are happy with their automatic settings and volume and then there are some patients that like to have a little more control. The thing is, not everyone has the dexterity required to press the small buttons on their hearing aids.  With the Remote Control, you can change programs and volume easily! The new slim design will fit discreetly in your purse or pocket. </a:t>
            </a:r>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38</a:t>
            </a:fld>
            <a:endParaRPr lang="en-CA"/>
          </a:p>
        </p:txBody>
      </p:sp>
    </p:spTree>
    <p:extLst>
      <p:ext uri="{BB962C8B-B14F-4D97-AF65-F5344CB8AC3E}">
        <p14:creationId xmlns:p14="http://schemas.microsoft.com/office/powerpoint/2010/main" val="10077690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20093-F5D8-76FC-ABD8-8F1F4E477E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E843C6-3780-2951-7C1C-F92AB2775A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433F9B-B867-55F8-69E2-2C573572FE1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Fira Sans" panose="020B0503050000020004" pitchFamily="34" charset="0"/>
                <a:ea typeface="MS PGothic" charset="0"/>
              </a:rPr>
              <a:t>Question: What can I use to help me in really high levels of noise, maybe when I’m in a meeting at work or among a large group of friends/family?</a:t>
            </a:r>
            <a:endParaRPr lang="en-US" b="1" baseline="0" dirty="0">
              <a:latin typeface="Fira Sans" panose="020B0503050000020004" pitchFamily="34" charset="0"/>
              <a:ea typeface="MS PGothic" charset="0"/>
            </a:endParaRPr>
          </a:p>
          <a:p>
            <a:endParaRPr lang="en-US" dirty="0"/>
          </a:p>
          <a:p>
            <a:r>
              <a:rPr lang="en-US" dirty="0"/>
              <a:t>Roger systems are great for improving signal to noise ratio in really complex situations. </a:t>
            </a:r>
          </a:p>
          <a:p>
            <a:endParaRPr lang="en-US" b="1" dirty="0"/>
          </a:p>
          <a:p>
            <a:r>
              <a:rPr lang="en-US" b="1" dirty="0"/>
              <a:t>Roger Select</a:t>
            </a:r>
          </a:p>
          <a:p>
            <a:r>
              <a:rPr lang="en-US" b="1" dirty="0"/>
              <a:t>Operating range: 22m 		Battery life on a single charge: 8 hours</a:t>
            </a:r>
          </a:p>
          <a:p>
            <a:r>
              <a:rPr lang="en-US" dirty="0"/>
              <a:t>This transmitter is great for group conversations around a table where there is a high level of noise present. It can be also worn around the neck on a lanyard or lapel clip for one-to-one conversations in noise. It offers 360-degree directionality through it’s 6 microphone directions, where a tap of the device will mute any given direction, bringing the focus back to where you want it to be. It will automatically move from speaker to speaker, making for a natural and comfortable listening experience. Like the Roger On, you can plug the Roger Select’s docking station into your television to enable a TV connector option. </a:t>
            </a:r>
          </a:p>
          <a:p>
            <a:endParaRPr lang="en-US" dirty="0"/>
          </a:p>
          <a:p>
            <a:r>
              <a:rPr lang="en-US" b="1" dirty="0"/>
              <a:t>Roger On </a:t>
            </a:r>
          </a:p>
          <a:p>
            <a:r>
              <a:rPr lang="en-US" b="1" dirty="0"/>
              <a:t>Operating range: 25m 		Battery life on a single charge: 8 hours</a:t>
            </a:r>
          </a:p>
          <a:p>
            <a:r>
              <a:rPr lang="en-US" dirty="0"/>
              <a:t>The Roger On is the newest addition to the Roger Transmitter family. It allows for enhanced speech understanding poor acoustic environments, where there is a lit of noise present, as well as listening to speech at a distance. You’ll have access to 3 microphone modes: table (group) mode, pointing mode, and presenter mode. These microphone modes will activate automatically based on the position of the device, or you can lock it into your preferred mode by either pressing the button on the device or using the </a:t>
            </a:r>
            <a:r>
              <a:rPr lang="en-US" dirty="0" err="1"/>
              <a:t>MyRogerMic</a:t>
            </a:r>
            <a:r>
              <a:rPr lang="en-US" dirty="0"/>
              <a:t> App for Android and iOS. And now, with Roger On v2, headset mode ensures that your voice gets through to the listener clearly over any noise present, while simultaneously sending the signal through to your hearing instruments. Finally, with the Roger On and the dock, you can enable the TV connector option, allowing you to listen to the television clearly without cutting the sound off for anyone else.</a:t>
            </a:r>
          </a:p>
          <a:p>
            <a:endParaRPr lang="en-US" b="1" dirty="0"/>
          </a:p>
          <a:p>
            <a:r>
              <a:rPr lang="en-US" b="1" dirty="0"/>
              <a:t>Roger Table Mic II </a:t>
            </a:r>
          </a:p>
          <a:p>
            <a:r>
              <a:rPr lang="en-US" b="1" dirty="0"/>
              <a:t>Operating range: 20m 	Battery life on a single charge: 16 hours </a:t>
            </a:r>
          </a:p>
          <a:p>
            <a:r>
              <a:rPr lang="en-US" dirty="0"/>
              <a:t>When in large meeting spaces with multiple speakers, the Roger Table Mic II is an excellent option to have in our back pocket. With the remote control, you can choose the pick-up range without having to reach over and interact with the transmitter. The Table Mic II can be paired with additional Table Mics as well as other Roger Transmitters to ensure everyone can naturally contribute to the conversation. </a:t>
            </a:r>
          </a:p>
          <a:p>
            <a:endParaRPr lang="en-US" dirty="0"/>
          </a:p>
          <a:p>
            <a:r>
              <a:rPr lang="en-US" b="1" dirty="0"/>
              <a:t>A 4</a:t>
            </a:r>
            <a:r>
              <a:rPr lang="en-US" b="1" baseline="30000" dirty="0"/>
              <a:t>th</a:t>
            </a:r>
            <a:r>
              <a:rPr lang="en-US" b="1" dirty="0"/>
              <a:t> option not show here is the Roger Clip-On Mic </a:t>
            </a:r>
          </a:p>
          <a:p>
            <a:r>
              <a:rPr lang="en-US" b="1" dirty="0"/>
              <a:t>Operating range: 10m 	Battery life on a single charge: 6 hours</a:t>
            </a:r>
          </a:p>
          <a:p>
            <a:r>
              <a:rPr lang="en-US" dirty="0"/>
              <a:t>We’re not always going to be in groups, making the Roger Clip-On Mic a great option for those that find themselves having difficulty in one-to-one conversations while in a noisy environment. It is small enough to clip on a lapel, making it super easy to take it along, wherever one might be going. For situations where there are a few people involved in the conversation, multiple Clip-On Mics can be paired together to form a network. </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EF01BBBE-54DF-AC85-BCEE-D5900CAD687C}"/>
              </a:ext>
            </a:extLst>
          </p:cNvPr>
          <p:cNvSpPr>
            <a:spLocks noGrp="1"/>
          </p:cNvSpPr>
          <p:nvPr>
            <p:ph type="sldNum" sz="quarter" idx="5"/>
          </p:nvPr>
        </p:nvSpPr>
        <p:spPr/>
        <p:txBody>
          <a:bodyPr/>
          <a:lstStyle/>
          <a:p>
            <a:fld id="{A8FF1087-0C23-4FA8-9034-28D13B041C46}" type="slidenum">
              <a:rPr lang="en-CA" smtClean="0"/>
              <a:t>39</a:t>
            </a:fld>
            <a:endParaRPr lang="en-CA"/>
          </a:p>
        </p:txBody>
      </p:sp>
    </p:spTree>
    <p:extLst>
      <p:ext uri="{BB962C8B-B14F-4D97-AF65-F5344CB8AC3E}">
        <p14:creationId xmlns:p14="http://schemas.microsoft.com/office/powerpoint/2010/main" val="12811587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Fira Sans" panose="020B0503050000020004" pitchFamily="34" charset="0"/>
                <a:ea typeface="MS PGothic" charset="0"/>
              </a:rPr>
              <a:t>Question: Will hearing aids meet my lifestyle? </a:t>
            </a:r>
            <a:endParaRPr lang="en-US" b="1" baseline="0" dirty="0">
              <a:latin typeface="Fira Sans" panose="020B0503050000020004" pitchFamily="34" charset="0"/>
              <a:ea typeface="MS PGothic" charset="0"/>
            </a:endParaRPr>
          </a:p>
          <a:p>
            <a:pPr>
              <a:defRPr/>
            </a:pPr>
            <a:endParaRPr lang="en-US" b="0" i="0" baseline="0" dirty="0">
              <a:latin typeface="Fira Sans" panose="020B0503050000020004" pitchFamily="34" charset="0"/>
              <a:ea typeface="MS PGothic"/>
              <a:cs typeface="Calibri"/>
            </a:endParaRPr>
          </a:p>
          <a:p>
            <a:pPr>
              <a:defRPr/>
            </a:pPr>
            <a:r>
              <a:rPr lang="en-US" b="0" i="0" baseline="0" dirty="0">
                <a:latin typeface="Fira Sans" panose="020B0503050000020004" pitchFamily="34" charset="0"/>
                <a:ea typeface="MS PGothic"/>
                <a:cs typeface="Calibri"/>
              </a:rPr>
              <a:t>Everyone’s listening needs are different depending on the severity of your hearing loss, your lifestyle, the environments you spend time in and the activities you enjoy. That’s why hearing aids are available in a variety of technology levels. These levels provide different features and functionality to address different needs. </a:t>
            </a:r>
            <a:endParaRPr lang="en-US" b="0" i="0" baseline="0" dirty="0">
              <a:latin typeface="Fira Sans" panose="020B0503050000020004" pitchFamily="34" charset="0"/>
              <a:ea typeface="MS PGothic" charset="0"/>
              <a:cs typeface="Calibri"/>
            </a:endParaRPr>
          </a:p>
          <a:p>
            <a:pPr defTabSz="1568626">
              <a:defRPr/>
            </a:pPr>
            <a:endParaRPr lang="en-US" dirty="0">
              <a:latin typeface="Fira Sans" panose="020B0503050000020004" pitchFamily="34" charset="0"/>
              <a:ea typeface="MS PGothic"/>
              <a:cs typeface="Calibri"/>
            </a:endParaRPr>
          </a:p>
          <a:p>
            <a:pPr defTabSz="1568626">
              <a:defRPr/>
            </a:pPr>
            <a:endParaRPr lang="en-US" dirty="0"/>
          </a:p>
          <a:p>
            <a:pPr defTabSz="1568626">
              <a:defRPr/>
            </a:pPr>
            <a:r>
              <a:rPr lang="en-US" b="1" i="1" dirty="0">
                <a:latin typeface="Fira Sans" panose="020B0503050000020004" pitchFamily="34" charset="0"/>
                <a:ea typeface="MS PGothic"/>
                <a:cs typeface="Calibri"/>
              </a:rPr>
              <a:t>The great news is we offer devices that you can wear out of the office right after your hearing evaluation. These devices </a:t>
            </a:r>
            <a:r>
              <a:rPr lang="en-US" b="1" i="1" dirty="0" err="1">
                <a:latin typeface="Fira Sans" panose="020B0503050000020004" pitchFamily="34" charset="0"/>
                <a:ea typeface="MS PGothic"/>
                <a:cs typeface="Calibri"/>
              </a:rPr>
              <a:t>analyse</a:t>
            </a:r>
            <a:r>
              <a:rPr lang="en-US" b="1" i="1" dirty="0">
                <a:latin typeface="Fira Sans" panose="020B0503050000020004" pitchFamily="34" charset="0"/>
                <a:ea typeface="MS PGothic"/>
                <a:cs typeface="Calibri"/>
              </a:rPr>
              <a:t> your lifestyle and help us determine the level of technology that’s best for you. </a:t>
            </a:r>
            <a:endParaRPr lang="en-US" dirty="0">
              <a:latin typeface="Fira Sans" panose="020B0503050000020004" pitchFamily="34" charset="0"/>
              <a:ea typeface="MS PGothic"/>
              <a:cs typeface="Calibri"/>
            </a:endParaRPr>
          </a:p>
          <a:p>
            <a:pPr defTabSz="1568626">
              <a:defRPr/>
            </a:pPr>
            <a:endParaRPr lang="en-US" b="1" i="1" dirty="0">
              <a:latin typeface="Fira Sans" panose="020B0503050000020004" pitchFamily="34" charset="0"/>
              <a:ea typeface="MS PGothic"/>
              <a:cs typeface="Calibri"/>
            </a:endParaRPr>
          </a:p>
          <a:p>
            <a:pPr defTabSz="1568626">
              <a:defRPr/>
            </a:pPr>
            <a:r>
              <a:rPr lang="en-US" b="1" i="1" dirty="0">
                <a:latin typeface="Fira Sans" panose="020B0503050000020004" pitchFamily="34" charset="0"/>
                <a:ea typeface="MS PGothic"/>
                <a:cs typeface="Calibri"/>
              </a:rPr>
              <a:t>Here are some examples of what you will see when you come back from wearing the devices.</a:t>
            </a:r>
          </a:p>
          <a:p>
            <a:pPr defTabSz="1568626">
              <a:defRPr/>
            </a:pPr>
            <a:endParaRPr lang="en-US" dirty="0">
              <a:latin typeface="Fira Sans" panose="020B0503050000020004" pitchFamily="34" charset="0"/>
              <a:ea typeface="MS PGothic"/>
              <a:cs typeface="Calibri"/>
            </a:endParaRPr>
          </a:p>
          <a:p>
            <a:pPr defTabSz="1568626">
              <a:defRPr/>
            </a:pPr>
            <a:r>
              <a:rPr lang="en-US" dirty="0">
                <a:latin typeface="Fira Sans" panose="020B0503050000020004" pitchFamily="34" charset="0"/>
                <a:ea typeface="MS PGothic"/>
                <a:cs typeface="Calibri"/>
              </a:rPr>
              <a:t>Starting at the basic level, 3: </a:t>
            </a:r>
            <a:r>
              <a:rPr lang="en-US" dirty="0"/>
              <a:t>“This technology level gives you the basics in 2 environments. There is limited ability to adjust automatically to accommodate multiple, complex listening environments and you’re missing out on the feature that helps you to know where sounds are coming from in quiet environments.” </a:t>
            </a:r>
          </a:p>
          <a:p>
            <a:pPr defTabSz="1568626">
              <a:defRPr/>
            </a:pPr>
            <a:endParaRPr lang="en-US" b="1" i="1" dirty="0">
              <a:ea typeface="MS PGothic" charset="0"/>
            </a:endParaRPr>
          </a:p>
          <a:p>
            <a:pPr defTabSz="1568626">
              <a:defRPr/>
            </a:pPr>
            <a:r>
              <a:rPr lang="en-US" dirty="0">
                <a:latin typeface="Fira Sans" panose="020B0503050000020004" pitchFamily="34" charset="0"/>
                <a:ea typeface="MS PGothic"/>
                <a:cs typeface="Calibri"/>
              </a:rPr>
              <a:t>5: “This technology level gives you standard performance in 4 environments that includes a feature to help you to know where sounds are coming from in quiet environments. What is missing is the ability for your hearing aids to focus on speech coming from different directions in noisy situations and to automatically engage a music program.” </a:t>
            </a:r>
            <a:endParaRPr lang="en-US" dirty="0">
              <a:cs typeface="Calibri"/>
            </a:endParaRPr>
          </a:p>
          <a:p>
            <a:pPr defTabSz="1568626">
              <a:defRPr/>
            </a:pPr>
            <a:endParaRPr lang="en-US" dirty="0">
              <a:latin typeface="Fira Sans" panose="020B0503050000020004" pitchFamily="34" charset="0"/>
              <a:ea typeface="MS PGothic" charset="0"/>
              <a:cs typeface="Calibri"/>
            </a:endParaRPr>
          </a:p>
          <a:p>
            <a:pPr defTabSz="1568626">
              <a:defRPr/>
            </a:pPr>
            <a:r>
              <a:rPr lang="en-US" dirty="0">
                <a:latin typeface="Fira Sans" panose="020B0503050000020004" pitchFamily="34" charset="0"/>
                <a:ea typeface="MS PGothic"/>
                <a:cs typeface="Calibri"/>
              </a:rPr>
              <a:t>7: </a:t>
            </a:r>
            <a:r>
              <a:rPr lang="en-US" dirty="0"/>
              <a:t>“This technology level gives you advanced performance in 6 environments with a great feature that will help you focus on speech coming from the front and sides in challenging situations, improved awareness of where sounds come from, plus an automatic music program. What is missing is the most sophisticated features to help you know where sounds are coming from and understand conversations in crowds and loud noise.”</a:t>
            </a:r>
          </a:p>
          <a:p>
            <a:pPr defTabSz="1568626">
              <a:defRPr/>
            </a:pPr>
            <a:endParaRPr lang="en-US" dirty="0">
              <a:ea typeface="MS PGothic" charset="0"/>
            </a:endParaRPr>
          </a:p>
          <a:p>
            <a:pPr defTabSz="1568626">
              <a:defRPr/>
            </a:pPr>
            <a:r>
              <a:rPr lang="en-US" b="1" i="1" dirty="0">
                <a:latin typeface="Fira Sans" panose="020B0503050000020004" pitchFamily="34" charset="0"/>
                <a:ea typeface="MS PGothic"/>
                <a:cs typeface="Calibri"/>
              </a:rPr>
              <a:t>9</a:t>
            </a:r>
            <a:r>
              <a:rPr lang="en-US" dirty="0">
                <a:latin typeface="Fira Sans" panose="020B0503050000020004" pitchFamily="34" charset="0"/>
                <a:ea typeface="MS PGothic"/>
                <a:cs typeface="Calibri"/>
              </a:rPr>
              <a:t>: This technology level gives you premium performance in 8 environments and includes all of the most sophisticated features that let you focus on speech and know where it’s coming from in crowds and loud noise. Plus you will enjoy improved awareness of where sounds come from in quiet as well as delightful music automatically. With this level, you’ve got everything you need.”</a:t>
            </a:r>
            <a:endParaRPr lang="en-US" b="1" i="1" dirty="0">
              <a:latin typeface="Fira Sans" panose="020B0503050000020004" pitchFamily="34" charset="0"/>
              <a:ea typeface="MS PGothic"/>
              <a:cs typeface="Calibri"/>
            </a:endParaRPr>
          </a:p>
          <a:p>
            <a:pPr defTabSz="1568626">
              <a:defRPr/>
            </a:pPr>
            <a:endParaRPr lang="en-US" b="1" i="1" dirty="0">
              <a:ea typeface="MS PGothic" charset="0"/>
            </a:endParaRPr>
          </a:p>
          <a:p>
            <a:endParaRPr lang="en-US" dirty="0"/>
          </a:p>
        </p:txBody>
      </p:sp>
      <p:sp>
        <p:nvSpPr>
          <p:cNvPr id="4" name="Slide Number Placeholder 3"/>
          <p:cNvSpPr>
            <a:spLocks noGrp="1"/>
          </p:cNvSpPr>
          <p:nvPr>
            <p:ph type="sldNum" sz="quarter" idx="5"/>
          </p:nvPr>
        </p:nvSpPr>
        <p:spPr/>
        <p:txBody>
          <a:bodyPr/>
          <a:lstStyle/>
          <a:p>
            <a:fld id="{A8FF1087-0C23-4FA8-9034-28D13B041C46}" type="slidenum">
              <a:rPr lang="en-CA" smtClean="0"/>
              <a:t>40</a:t>
            </a:fld>
            <a:endParaRPr lang="en-CA"/>
          </a:p>
        </p:txBody>
      </p:sp>
    </p:spTree>
    <p:extLst>
      <p:ext uri="{BB962C8B-B14F-4D97-AF65-F5344CB8AC3E}">
        <p14:creationId xmlns:p14="http://schemas.microsoft.com/office/powerpoint/2010/main" val="2108568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59E45-3106-73CC-BC28-6A636843C8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F72602-36AA-DB88-F32D-C5A4958C86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0E202E-D915-F135-4F7F-1B743B79665E}"/>
              </a:ext>
            </a:extLst>
          </p:cNvPr>
          <p:cNvSpPr>
            <a:spLocks noGrp="1"/>
          </p:cNvSpPr>
          <p:nvPr>
            <p:ph type="body" idx="1"/>
          </p:nvPr>
        </p:nvSpPr>
        <p:spPr/>
        <p:txBody>
          <a:bodyPr/>
          <a:lstStyle/>
          <a:p>
            <a:pPr>
              <a:defRPr/>
            </a:pPr>
            <a:r>
              <a:rPr lang="en-CA" dirty="0">
                <a:cs typeface="Arial"/>
              </a:rPr>
              <a:t>We want to be your partner in your hearing care journey at every step of the way. These tools allow us to do just that. The more we know about the kinds of listening environments you experience each and every day, the more accurate our advice and recommendations can be. These three tools don’t require any input from you, the hearing aid user – your only job is to pop them in your ears and enjoy all the wonderful sounds your day will bring! </a:t>
            </a:r>
          </a:p>
          <a:p>
            <a:pPr>
              <a:defRPr/>
            </a:pPr>
            <a:endParaRPr lang="en-CA" dirty="0">
              <a:cs typeface="Arial"/>
            </a:endParaRPr>
          </a:p>
          <a:p>
            <a:pPr>
              <a:defRPr/>
            </a:pPr>
            <a:r>
              <a:rPr lang="en-CA" dirty="0">
                <a:cs typeface="Arial"/>
              </a:rPr>
              <a:t>Success Check: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CA" dirty="0">
                <a:cs typeface="Arial"/>
              </a:rPr>
              <a:t>Success Check works by </a:t>
            </a:r>
            <a:r>
              <a:rPr kumimoji="0" lang="en-US" sz="1200" b="0" i="0" u="none" strike="noStrike" kern="1200" cap="none" spc="0" normalizeH="0" baseline="0" noProof="0" dirty="0">
                <a:ln>
                  <a:noFill/>
                </a:ln>
                <a:solidFill>
                  <a:srgbClr val="000000"/>
                </a:solidFill>
                <a:effectLst/>
                <a:uLnTx/>
                <a:uFillTx/>
                <a:latin typeface="Fira Sans Light" panose="020B0403050000020004" pitchFamily="34" charset="0"/>
                <a:cs typeface="+mn-cs"/>
              </a:rPr>
              <a:t>p</a:t>
            </a:r>
            <a:r>
              <a:rPr kumimoji="0" lang="en-US" sz="12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rPr>
              <a:t>roviding your Hearing Care Professional access to your Log It All score, Ratings and more without the need to connect hearing aids; that means you don’t need to interrupt your busy schedule with office visits unless necessary.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rPr>
              <a:t>Ratings: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rPr>
              <a:t>Think of Ratings like your own personal hearing journal. Tell us what you like and don’t like about a given listening environment in real time.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rPr>
              <a:t>Usage: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rPr>
              <a:t>Usage gives your Hearing Care Professional an understanding of things like wearing time, volume control changes, and manual app usage, to better inform any changes they might make to your fitting or to tailor they advice to you to help in reaching your listening goals.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endParaRPr>
          </a:p>
          <a:p>
            <a:pPr>
              <a:defRPr/>
            </a:pPr>
            <a:endParaRPr lang="en-CA" dirty="0">
              <a:cs typeface="Arial"/>
            </a:endParaRPr>
          </a:p>
        </p:txBody>
      </p:sp>
      <p:sp>
        <p:nvSpPr>
          <p:cNvPr id="4" name="Slide Number Placeholder 3">
            <a:extLst>
              <a:ext uri="{FF2B5EF4-FFF2-40B4-BE49-F238E27FC236}">
                <a16:creationId xmlns:a16="http://schemas.microsoft.com/office/drawing/2014/main" id="{C138B773-2403-1560-4022-54E9CE8F4EBE}"/>
              </a:ext>
            </a:extLst>
          </p:cNvPr>
          <p:cNvSpPr>
            <a:spLocks noGrp="1"/>
          </p:cNvSpPr>
          <p:nvPr>
            <p:ph type="sldNum" sz="quarter" idx="5"/>
          </p:nvPr>
        </p:nvSpPr>
        <p:spPr/>
        <p:txBody>
          <a:bodyPr/>
          <a:lstStyle/>
          <a:p>
            <a:pPr marL="0" marR="0" lvl="0" indent="0" algn="r" defTabSz="931887" rtl="0" eaLnBrk="1" fontAlgn="base" latinLnBrk="0" hangingPunct="1">
              <a:lnSpc>
                <a:spcPct val="100000"/>
              </a:lnSpc>
              <a:spcBef>
                <a:spcPct val="0"/>
              </a:spcBef>
              <a:spcAft>
                <a:spcPct val="0"/>
              </a:spcAft>
              <a:buClrTx/>
              <a:buSzTx/>
              <a:buFontTx/>
              <a:buNone/>
              <a:tabLst/>
              <a:defRPr/>
            </a:pPr>
            <a:fld id="{77A65F16-FE49-4881-9473-42A8DA3BD973}" type="slidenum">
              <a:rPr kumimoji="0" lang="en-US" sz="1300" b="0" i="0" u="none" strike="noStrike" kern="1200" cap="none" spc="0" normalizeH="0" baseline="0" noProof="0" smtClean="0">
                <a:ln>
                  <a:noFill/>
                </a:ln>
                <a:solidFill>
                  <a:srgbClr val="000000"/>
                </a:solidFill>
                <a:effectLst/>
                <a:uLnTx/>
                <a:uFillTx/>
                <a:latin typeface="Fira Sans" panose="020B0503050000020004" pitchFamily="34" charset="0"/>
                <a:ea typeface="+mn-ea"/>
                <a:cs typeface="+mn-cs"/>
              </a:rPr>
              <a:pPr marL="0" marR="0" lvl="0" indent="0" algn="r" defTabSz="931887" rtl="0" eaLnBrk="1" fontAlgn="base" latinLnBrk="0" hangingPunct="1">
                <a:lnSpc>
                  <a:spcPct val="100000"/>
                </a:lnSpc>
                <a:spcBef>
                  <a:spcPct val="0"/>
                </a:spcBef>
                <a:spcAft>
                  <a:spcPct val="0"/>
                </a:spcAft>
                <a:buClrTx/>
                <a:buSzTx/>
                <a:buFontTx/>
                <a:buNone/>
                <a:tabLst/>
                <a:defRPr/>
              </a:pPr>
              <a:t>41</a:t>
            </a:fld>
            <a:endParaRPr kumimoji="0" lang="en-US" sz="1300" b="0" i="0" u="none" strike="noStrike" kern="1200" cap="none" spc="0" normalizeH="0" baseline="0" noProof="0">
              <a:ln>
                <a:noFill/>
              </a:ln>
              <a:solidFill>
                <a:srgbClr val="000000"/>
              </a:solidFill>
              <a:effectLst/>
              <a:uLnTx/>
              <a:uFillTx/>
              <a:latin typeface="Fira Sans" panose="020B0503050000020004" pitchFamily="34" charset="0"/>
              <a:ea typeface="+mn-ea"/>
              <a:cs typeface="+mn-cs"/>
            </a:endParaRPr>
          </a:p>
        </p:txBody>
      </p:sp>
    </p:spTree>
    <p:extLst>
      <p:ext uri="{BB962C8B-B14F-4D97-AF65-F5344CB8AC3E}">
        <p14:creationId xmlns:p14="http://schemas.microsoft.com/office/powerpoint/2010/main" val="17983353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Unitron’s unique offering is </a:t>
            </a:r>
            <a:r>
              <a:rPr lang="en-CA" dirty="0" err="1"/>
              <a:t>FLEX:Trial</a:t>
            </a:r>
            <a:r>
              <a:rPr lang="en-CA" dirty="0"/>
              <a:t> and </a:t>
            </a:r>
            <a:r>
              <a:rPr lang="en-CA" dirty="0" err="1"/>
              <a:t>FLEX:Upgrade</a:t>
            </a:r>
            <a:r>
              <a:rPr lang="en-CA" dirty="0"/>
              <a:t> – giving us the flexibility to move and adapt with your changing listening needs. Perhaps you’ve never worn a hearing aid before and want to better understand how they work in real-world listening situations. With </a:t>
            </a:r>
            <a:r>
              <a:rPr lang="en-CA" dirty="0" err="1"/>
              <a:t>FLEX:Trial</a:t>
            </a:r>
            <a:r>
              <a:rPr lang="en-CA" dirty="0"/>
              <a:t>, we can gather accurate, real-life listening information to give you the technology level recommendation that will suit you best. With </a:t>
            </a:r>
            <a:r>
              <a:rPr lang="en-CA" dirty="0" err="1"/>
              <a:t>FLEX:Upgrade</a:t>
            </a:r>
            <a:r>
              <a:rPr lang="en-CA" dirty="0"/>
              <a:t>, if something about your listening lifestyle has changed that isn’t being effectively managed by your current tech level, rather than having to purchase and order a whole new set of hearing aids, we can seamlessly move your aids to the technology level that will best match your listening lifestyle – you just pay the difference! </a:t>
            </a:r>
          </a:p>
        </p:txBody>
      </p:sp>
      <p:sp>
        <p:nvSpPr>
          <p:cNvPr id="4" name="Slide Number Placeholder 3"/>
          <p:cNvSpPr>
            <a:spLocks noGrp="1"/>
          </p:cNvSpPr>
          <p:nvPr>
            <p:ph type="sldNum" sz="quarter" idx="5"/>
          </p:nvPr>
        </p:nvSpPr>
        <p:spPr/>
        <p:txBody>
          <a:bodyPr/>
          <a:lstStyle/>
          <a:p>
            <a:pPr>
              <a:defRPr/>
            </a:pPr>
            <a:fld id="{77A65F16-FE49-4881-9473-42A8DA3BD973}" type="slidenum">
              <a:rPr lang="en-US" smtClean="0"/>
              <a:pPr>
                <a:defRPr/>
              </a:pPr>
              <a:t>42</a:t>
            </a:fld>
            <a:endParaRPr lang="en-US"/>
          </a:p>
        </p:txBody>
      </p:sp>
    </p:spTree>
    <p:extLst>
      <p:ext uri="{BB962C8B-B14F-4D97-AF65-F5344CB8AC3E}">
        <p14:creationId xmlns:p14="http://schemas.microsoft.com/office/powerpoint/2010/main" val="25898054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Are you or your loved one ready for the next step? </a:t>
            </a:r>
          </a:p>
        </p:txBody>
      </p:sp>
      <p:sp>
        <p:nvSpPr>
          <p:cNvPr id="4" name="Slide Number Placeholder 3"/>
          <p:cNvSpPr>
            <a:spLocks noGrp="1"/>
          </p:cNvSpPr>
          <p:nvPr>
            <p:ph type="sldNum" sz="quarter" idx="5"/>
          </p:nvPr>
        </p:nvSpPr>
        <p:spPr/>
        <p:txBody>
          <a:bodyPr/>
          <a:lstStyle/>
          <a:p>
            <a:fld id="{A8FF1087-0C23-4FA8-9034-28D13B041C46}" type="slidenum">
              <a:rPr lang="en-CA" smtClean="0"/>
              <a:t>43</a:t>
            </a:fld>
            <a:endParaRPr lang="en-CA"/>
          </a:p>
        </p:txBody>
      </p:sp>
    </p:spTree>
    <p:extLst>
      <p:ext uri="{BB962C8B-B14F-4D97-AF65-F5344CB8AC3E}">
        <p14:creationId xmlns:p14="http://schemas.microsoft.com/office/powerpoint/2010/main" val="3395549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Image Placeholder 2"/>
          <p:cNvSpPr>
            <a:spLocks noGrp="1" noRot="1" noChangeAspect="1"/>
          </p:cNvSpPr>
          <p:nvPr>
            <p:ph type="sldImg"/>
          </p:nvPr>
        </p:nvSpPr>
        <p:spPr>
          <a:xfrm>
            <a:off x="1306513" y="357188"/>
            <a:ext cx="4397375" cy="2476500"/>
          </a:xfrm>
        </p:spPr>
      </p:sp>
      <p:sp>
        <p:nvSpPr>
          <p:cNvPr id="4" name="Notes Placeholder 3"/>
          <p:cNvSpPr>
            <a:spLocks noGrp="1"/>
          </p:cNvSpPr>
          <p:nvPr>
            <p:ph type="body" idx="1"/>
          </p:nvPr>
        </p:nvSpPr>
        <p:spPr/>
        <p:txBody>
          <a:bodyPr/>
          <a:lstStyle/>
          <a:p>
            <a:r>
              <a:rPr lang="en-US" sz="1200" b="1" kern="1200" baseline="0" dirty="0">
                <a:solidFill>
                  <a:schemeClr val="tx1"/>
                </a:solidFill>
                <a:effectLst/>
                <a:latin typeface="Fira Sans" panose="020B0503050000020004" pitchFamily="34" charset="0"/>
                <a:ea typeface="MS PGothic" pitchFamily="34" charset="-128"/>
                <a:cs typeface="MS PGothic" charset="0"/>
              </a:rPr>
              <a:t>Step 1: Try them, risk free</a:t>
            </a:r>
          </a:p>
          <a:p>
            <a:pPr marL="0" marR="0" indent="0" algn="l" defTabSz="914400" rtl="0" eaLnBrk="0" fontAlgn="base" latinLnBrk="0" hangingPunct="0">
              <a:lnSpc>
                <a:spcPct val="100000"/>
              </a:lnSpc>
              <a:spcBef>
                <a:spcPct val="30000"/>
              </a:spcBef>
              <a:spcAft>
                <a:spcPct val="0"/>
              </a:spcAft>
              <a:buClrTx/>
              <a:buSzTx/>
              <a:buFont typeface="Arial" charset="0"/>
              <a:buNone/>
              <a:tabLst/>
              <a:defRPr/>
            </a:pPr>
            <a:r>
              <a:rPr lang="en-US" sz="1200" kern="1200" baseline="0" dirty="0">
                <a:solidFill>
                  <a:schemeClr val="tx1"/>
                </a:solidFill>
                <a:effectLst/>
                <a:latin typeface="Fira Sans" panose="020B0503050000020004" pitchFamily="34" charset="0"/>
                <a:ea typeface="MS PGothic" pitchFamily="34" charset="-128"/>
                <a:cs typeface="MS PGothic" charset="0"/>
              </a:rPr>
              <a:t>We are one of a select few hearing healthcare providers across the country able to offer you this unique program</a:t>
            </a:r>
          </a:p>
          <a:p>
            <a:pPr marL="171450" indent="-171450">
              <a:buFont typeface="Arial" charset="0"/>
              <a:buChar char="•"/>
            </a:pPr>
            <a:endParaRPr lang="en-US" sz="1200" kern="1200" baseline="0" dirty="0">
              <a:solidFill>
                <a:schemeClr val="tx1"/>
              </a:solidFill>
              <a:effectLst/>
              <a:latin typeface="Fira Sans" panose="020B0503050000020004" pitchFamily="34" charset="0"/>
              <a:ea typeface="MS PGothic" pitchFamily="34" charset="-128"/>
              <a:cs typeface="MS PGothic" charset="0"/>
            </a:endParaRPr>
          </a:p>
          <a:p>
            <a:pPr marL="171450" indent="-171450">
              <a:buFont typeface="Arial" charset="0"/>
              <a:buChar char="•"/>
            </a:pPr>
            <a:r>
              <a:rPr lang="en-US" sz="1200" kern="1200" baseline="0" dirty="0">
                <a:solidFill>
                  <a:schemeClr val="tx1"/>
                </a:solidFill>
                <a:effectLst/>
                <a:latin typeface="Fira Sans" panose="020B0503050000020004" pitchFamily="34" charset="0"/>
                <a:ea typeface="MS PGothic" pitchFamily="34" charset="-128"/>
                <a:cs typeface="MS PGothic" charset="0"/>
              </a:rPr>
              <a:t>Schedule an appointment for a hearing test</a:t>
            </a:r>
          </a:p>
          <a:p>
            <a:pPr marL="171450" indent="-171450">
              <a:buFont typeface="Arial" charset="0"/>
              <a:buChar char="•"/>
            </a:pPr>
            <a:r>
              <a:rPr lang="en-US" sz="1200" kern="1200" baseline="0" dirty="0">
                <a:solidFill>
                  <a:schemeClr val="tx1"/>
                </a:solidFill>
                <a:effectLst/>
                <a:latin typeface="Fira Sans" panose="020B0503050000020004" pitchFamily="34" charset="0"/>
                <a:ea typeface="MS PGothic" pitchFamily="34" charset="-128"/>
                <a:cs typeface="MS PGothic" charset="0"/>
              </a:rPr>
              <a:t>Wear </a:t>
            </a:r>
            <a:r>
              <a:rPr lang="en-US" sz="1200" kern="1200" baseline="0" dirty="0" err="1">
                <a:solidFill>
                  <a:schemeClr val="tx1"/>
                </a:solidFill>
                <a:effectLst/>
                <a:latin typeface="Fira Sans" panose="020B0503050000020004" pitchFamily="34" charset="0"/>
                <a:ea typeface="MS PGothic" pitchFamily="34" charset="-128"/>
                <a:cs typeface="MS PGothic" charset="0"/>
              </a:rPr>
              <a:t>Flex:trial</a:t>
            </a:r>
            <a:r>
              <a:rPr lang="en-US" sz="1200" kern="1200" baseline="0" dirty="0">
                <a:solidFill>
                  <a:schemeClr val="tx1"/>
                </a:solidFill>
                <a:effectLst/>
                <a:latin typeface="Fira Sans" panose="020B0503050000020004" pitchFamily="34" charset="0"/>
                <a:ea typeface="MS PGothic" pitchFamily="34" charset="-128"/>
                <a:cs typeface="MS PGothic" charset="0"/>
              </a:rPr>
              <a:t> hearing aids home the very same day, precisely programmed for your hearing needs with no up-front cost or commitment</a:t>
            </a:r>
          </a:p>
          <a:p>
            <a:pPr marL="171450" indent="-171450">
              <a:buFont typeface="Arial" charset="0"/>
              <a:buChar char="•"/>
            </a:pPr>
            <a:r>
              <a:rPr lang="en-US" sz="1200" kern="1200" baseline="0" dirty="0">
                <a:solidFill>
                  <a:schemeClr val="tx1"/>
                </a:solidFill>
                <a:effectLst/>
                <a:latin typeface="Fira Sans" panose="020B0503050000020004" pitchFamily="34" charset="0"/>
                <a:ea typeface="MS PGothic" pitchFamily="34" charset="-128"/>
                <a:cs typeface="MS PGothic" charset="0"/>
              </a:rPr>
              <a:t>Try out your hearing aids in many environments that are representative of your lifestyle – especially those that you typically find challenging. Wear your trial hearing aids for as many hours as possible during the day. This provides a realistic view of your listening environments and allows you to get used to the way amplification sounds.</a:t>
            </a:r>
          </a:p>
          <a:p>
            <a:pPr marL="171450" indent="-171450">
              <a:buFont typeface="Arial" charset="0"/>
              <a:buChar char="•"/>
            </a:pPr>
            <a:endParaRPr lang="en-US" sz="1200" kern="1200" baseline="0" dirty="0">
              <a:solidFill>
                <a:schemeClr val="tx1"/>
              </a:solidFill>
              <a:effectLst/>
              <a:latin typeface="Fira Sans" panose="020B0503050000020004" pitchFamily="34" charset="0"/>
              <a:ea typeface="MS PGothic" pitchFamily="34" charset="-128"/>
              <a:cs typeface="MS PGothic" charset="0"/>
            </a:endParaRPr>
          </a:p>
          <a:p>
            <a:endParaRPr lang="en-US" dirty="0"/>
          </a:p>
        </p:txBody>
      </p:sp>
      <p:sp>
        <p:nvSpPr>
          <p:cNvPr id="5" name="Rectangle 7"/>
          <p:cNvSpPr txBox="1">
            <a:spLocks noChangeArrowheads="1"/>
          </p:cNvSpPr>
          <p:nvPr/>
        </p:nvSpPr>
        <p:spPr bwMode="auto">
          <a:xfrm>
            <a:off x="7437" y="8835486"/>
            <a:ext cx="701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6" tIns="46113" rIns="92226" bIns="46113" numCol="1" anchor="b" anchorCtr="0" compatLnSpc="1">
            <a:prstTxWarp prst="textNoShape">
              <a:avLst/>
            </a:prstTxWarp>
          </a:bodyPr>
          <a:lstStyle>
            <a:defPPr>
              <a:defRPr lang="en-US"/>
            </a:defPPr>
            <a:lvl1pPr algn="r" rtl="0" eaLnBrk="0" fontAlgn="base" hangingPunct="0">
              <a:spcBef>
                <a:spcPct val="0"/>
              </a:spcBef>
              <a:spcAft>
                <a:spcPct val="0"/>
              </a:spcAft>
              <a:defRPr sz="1200" b="0" kern="1200" baseline="0">
                <a:solidFill>
                  <a:schemeClr val="tx1"/>
                </a:solidFill>
                <a:latin typeface="Calibri" panose="020F0502020204030204" pitchFamily="34" charset="0"/>
                <a:ea typeface="MS PGothic" pitchFamily="34" charset="-128"/>
                <a:cs typeface="Calibri" panose="020F0502020204030204" pitchFamily="34" charset="0"/>
              </a:defRPr>
            </a:lvl1pPr>
            <a:lvl2pPr marL="4572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2pPr>
            <a:lvl3pPr marL="9144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3pPr>
            <a:lvl4pPr marL="13716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4pPr>
            <a:lvl5pPr marL="18288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5pPr>
            <a:lvl6pPr marL="2286000" algn="l" defTabSz="914400" rtl="0" eaLnBrk="1" latinLnBrk="0" hangingPunct="1">
              <a:defRPr sz="2400" b="1" kern="1200">
                <a:solidFill>
                  <a:schemeClr val="tx1"/>
                </a:solidFill>
                <a:latin typeface="Times New Roman" pitchFamily="18" charset="0"/>
                <a:ea typeface="MS PGothic" pitchFamily="34" charset="-128"/>
                <a:cs typeface="+mn-cs"/>
              </a:defRPr>
            </a:lvl6pPr>
            <a:lvl7pPr marL="2743200" algn="l" defTabSz="914400" rtl="0" eaLnBrk="1" latinLnBrk="0" hangingPunct="1">
              <a:defRPr sz="2400" b="1" kern="1200">
                <a:solidFill>
                  <a:schemeClr val="tx1"/>
                </a:solidFill>
                <a:latin typeface="Times New Roman" pitchFamily="18" charset="0"/>
                <a:ea typeface="MS PGothic" pitchFamily="34" charset="-128"/>
                <a:cs typeface="+mn-cs"/>
              </a:defRPr>
            </a:lvl7pPr>
            <a:lvl8pPr marL="3200400" algn="l" defTabSz="914400" rtl="0" eaLnBrk="1" latinLnBrk="0" hangingPunct="1">
              <a:defRPr sz="2400" b="1" kern="1200">
                <a:solidFill>
                  <a:schemeClr val="tx1"/>
                </a:solidFill>
                <a:latin typeface="Times New Roman" pitchFamily="18" charset="0"/>
                <a:ea typeface="MS PGothic" pitchFamily="34" charset="-128"/>
                <a:cs typeface="+mn-cs"/>
              </a:defRPr>
            </a:lvl8pPr>
            <a:lvl9pPr marL="3657600" algn="l" defTabSz="914400" rtl="0" eaLnBrk="1" latinLnBrk="0" hangingPunct="1">
              <a:defRPr sz="2400" b="1" kern="1200">
                <a:solidFill>
                  <a:schemeClr val="tx1"/>
                </a:solidFill>
                <a:latin typeface="Times New Roman" pitchFamily="18" charset="0"/>
                <a:ea typeface="MS PGothic" pitchFamily="34" charset="-128"/>
                <a:cs typeface="+mn-cs"/>
              </a:defRPr>
            </a:lvl9pPr>
          </a:lstStyle>
          <a:p>
            <a:pPr algn="l">
              <a:tabLst>
                <a:tab pos="6511925" algn="l"/>
              </a:tabLst>
            </a:pPr>
            <a:r>
              <a:rPr lang="en-US" altLang="en-US" sz="1050">
                <a:latin typeface="Fira Sans" panose="020B0503050000020004" pitchFamily="34" charset="0"/>
              </a:rPr>
              <a:t>  © 2016 Unitron.  All rights reserved.          </a:t>
            </a:r>
            <a:r>
              <a:rPr lang="en-US" altLang="en-US">
                <a:latin typeface="Fira Sans" panose="020B0503050000020004" pitchFamily="34" charset="0"/>
              </a:rPr>
              <a:t>	</a:t>
            </a:r>
            <a:fld id="{0379AF44-F0CE-449B-92DF-DE2D5DEFF812}" type="slidenum">
              <a:rPr lang="en-US" altLang="en-US" smtClean="0">
                <a:latin typeface="Fira Sans" panose="020B0503050000020004" pitchFamily="34" charset="0"/>
              </a:rPr>
              <a:pPr algn="l">
                <a:tabLst>
                  <a:tab pos="6511925" algn="l"/>
                </a:tabLst>
              </a:pPr>
              <a:t>44</a:t>
            </a:fld>
            <a:endParaRPr lang="en-US" altLang="en-US">
              <a:latin typeface="Fira Sans" panose="020B0503050000020004"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Image Placeholder 2"/>
          <p:cNvSpPr>
            <a:spLocks noGrp="1" noRot="1" noChangeAspect="1"/>
          </p:cNvSpPr>
          <p:nvPr>
            <p:ph type="sldImg"/>
          </p:nvPr>
        </p:nvSpPr>
        <p:spPr>
          <a:xfrm>
            <a:off x="1306513" y="357188"/>
            <a:ext cx="4397375" cy="2476500"/>
          </a:xfrm>
        </p:spPr>
      </p:sp>
      <p:sp>
        <p:nvSpPr>
          <p:cNvPr id="4" name="Notes Placeholder 3"/>
          <p:cNvSpPr>
            <a:spLocks noGrp="1"/>
          </p:cNvSpPr>
          <p:nvPr>
            <p:ph type="body" idx="1"/>
          </p:nvPr>
        </p:nvSpPr>
        <p:spPr/>
        <p:txBody>
          <a:bodyPr/>
          <a:lstStyle/>
          <a:p>
            <a:r>
              <a:rPr lang="en-US" sz="1200" b="1" kern="1200" baseline="0">
                <a:solidFill>
                  <a:schemeClr val="tx1"/>
                </a:solidFill>
                <a:effectLst/>
                <a:latin typeface="Fira Sans" panose="020B0503050000020004" pitchFamily="34" charset="0"/>
                <a:ea typeface="MS PGothic" pitchFamily="34" charset="-128"/>
                <a:cs typeface="MS PGothic" charset="0"/>
              </a:rPr>
              <a:t>Step 2: See how they worked</a:t>
            </a:r>
          </a:p>
          <a:p>
            <a:pPr marL="171450" indent="-171450">
              <a:buFont typeface="Arial" charset="0"/>
              <a:buChar char="•"/>
            </a:pPr>
            <a:r>
              <a:rPr lang="en-US" sz="1200" kern="1200" baseline="0">
                <a:solidFill>
                  <a:schemeClr val="tx1"/>
                </a:solidFill>
                <a:effectLst/>
                <a:latin typeface="Fira Sans" panose="020B0503050000020004" pitchFamily="34" charset="0"/>
                <a:ea typeface="MS PGothic" pitchFamily="34" charset="-128"/>
                <a:cs typeface="MS PGothic" charset="0"/>
              </a:rPr>
              <a:t>Come back for a follow-up appointment and we will discuss how the hearing aids kept up with the listening demands in your life</a:t>
            </a:r>
          </a:p>
          <a:p>
            <a:pPr marL="171450" indent="-171450">
              <a:buFont typeface="Arial" charset="0"/>
              <a:buChar char="•"/>
            </a:pPr>
            <a:r>
              <a:rPr lang="en-US" sz="1200" kern="1200" baseline="0">
                <a:solidFill>
                  <a:schemeClr val="tx1"/>
                </a:solidFill>
                <a:effectLst/>
                <a:latin typeface="Fira Sans" panose="020B0503050000020004" pitchFamily="34" charset="0"/>
                <a:ea typeface="MS PGothic" pitchFamily="34" charset="-128"/>
                <a:cs typeface="MS PGothic" charset="0"/>
              </a:rPr>
              <a:t>We’ll review your hearing aids for a record of the different listening environments you spent time in.  This real-world information provides us with an accurate view of your usage upon which we can base further recommendations.</a:t>
            </a:r>
            <a:endParaRPr lang="en-US"/>
          </a:p>
        </p:txBody>
      </p:sp>
      <p:sp>
        <p:nvSpPr>
          <p:cNvPr id="5" name="Rectangle 7"/>
          <p:cNvSpPr txBox="1">
            <a:spLocks noChangeArrowheads="1"/>
          </p:cNvSpPr>
          <p:nvPr/>
        </p:nvSpPr>
        <p:spPr bwMode="auto">
          <a:xfrm>
            <a:off x="7437" y="8835486"/>
            <a:ext cx="701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6" tIns="46113" rIns="92226" bIns="46113" numCol="1" anchor="b" anchorCtr="0" compatLnSpc="1">
            <a:prstTxWarp prst="textNoShape">
              <a:avLst/>
            </a:prstTxWarp>
          </a:bodyPr>
          <a:lstStyle>
            <a:defPPr>
              <a:defRPr lang="en-US"/>
            </a:defPPr>
            <a:lvl1pPr algn="r" rtl="0" eaLnBrk="0" fontAlgn="base" hangingPunct="0">
              <a:spcBef>
                <a:spcPct val="0"/>
              </a:spcBef>
              <a:spcAft>
                <a:spcPct val="0"/>
              </a:spcAft>
              <a:defRPr sz="1200" b="0" kern="1200" baseline="0">
                <a:solidFill>
                  <a:schemeClr val="tx1"/>
                </a:solidFill>
                <a:latin typeface="Calibri" panose="020F0502020204030204" pitchFamily="34" charset="0"/>
                <a:ea typeface="MS PGothic" pitchFamily="34" charset="-128"/>
                <a:cs typeface="Calibri" panose="020F0502020204030204" pitchFamily="34" charset="0"/>
              </a:defRPr>
            </a:lvl1pPr>
            <a:lvl2pPr marL="4572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2pPr>
            <a:lvl3pPr marL="9144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3pPr>
            <a:lvl4pPr marL="13716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4pPr>
            <a:lvl5pPr marL="18288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5pPr>
            <a:lvl6pPr marL="2286000" algn="l" defTabSz="914400" rtl="0" eaLnBrk="1" latinLnBrk="0" hangingPunct="1">
              <a:defRPr sz="2400" b="1" kern="1200">
                <a:solidFill>
                  <a:schemeClr val="tx1"/>
                </a:solidFill>
                <a:latin typeface="Times New Roman" pitchFamily="18" charset="0"/>
                <a:ea typeface="MS PGothic" pitchFamily="34" charset="-128"/>
                <a:cs typeface="+mn-cs"/>
              </a:defRPr>
            </a:lvl6pPr>
            <a:lvl7pPr marL="2743200" algn="l" defTabSz="914400" rtl="0" eaLnBrk="1" latinLnBrk="0" hangingPunct="1">
              <a:defRPr sz="2400" b="1" kern="1200">
                <a:solidFill>
                  <a:schemeClr val="tx1"/>
                </a:solidFill>
                <a:latin typeface="Times New Roman" pitchFamily="18" charset="0"/>
                <a:ea typeface="MS PGothic" pitchFamily="34" charset="-128"/>
                <a:cs typeface="+mn-cs"/>
              </a:defRPr>
            </a:lvl7pPr>
            <a:lvl8pPr marL="3200400" algn="l" defTabSz="914400" rtl="0" eaLnBrk="1" latinLnBrk="0" hangingPunct="1">
              <a:defRPr sz="2400" b="1" kern="1200">
                <a:solidFill>
                  <a:schemeClr val="tx1"/>
                </a:solidFill>
                <a:latin typeface="Times New Roman" pitchFamily="18" charset="0"/>
                <a:ea typeface="MS PGothic" pitchFamily="34" charset="-128"/>
                <a:cs typeface="+mn-cs"/>
              </a:defRPr>
            </a:lvl8pPr>
            <a:lvl9pPr marL="3657600" algn="l" defTabSz="914400" rtl="0" eaLnBrk="1" latinLnBrk="0" hangingPunct="1">
              <a:defRPr sz="2400" b="1" kern="1200">
                <a:solidFill>
                  <a:schemeClr val="tx1"/>
                </a:solidFill>
                <a:latin typeface="Times New Roman" pitchFamily="18" charset="0"/>
                <a:ea typeface="MS PGothic" pitchFamily="34" charset="-128"/>
                <a:cs typeface="+mn-cs"/>
              </a:defRPr>
            </a:lvl9pPr>
          </a:lstStyle>
          <a:p>
            <a:pPr algn="l">
              <a:tabLst>
                <a:tab pos="6511925" algn="l"/>
              </a:tabLst>
            </a:pPr>
            <a:r>
              <a:rPr lang="en-US" altLang="en-US" sz="1050">
                <a:latin typeface="Fira Sans" panose="020B0503050000020004" pitchFamily="34" charset="0"/>
              </a:rPr>
              <a:t>  © 2016 Unitron.  All rights reserved.          </a:t>
            </a:r>
            <a:r>
              <a:rPr lang="en-US" altLang="en-US">
                <a:latin typeface="Fira Sans" panose="020B0503050000020004" pitchFamily="34" charset="0"/>
              </a:rPr>
              <a:t>	</a:t>
            </a:r>
            <a:fld id="{0379AF44-F0CE-449B-92DF-DE2D5DEFF812}" type="slidenum">
              <a:rPr lang="en-US" altLang="en-US" smtClean="0">
                <a:latin typeface="Fira Sans" panose="020B0503050000020004" pitchFamily="34" charset="0"/>
              </a:rPr>
              <a:pPr algn="l">
                <a:tabLst>
                  <a:tab pos="6511925" algn="l"/>
                </a:tabLst>
              </a:pPr>
              <a:t>45</a:t>
            </a:fld>
            <a:endParaRPr lang="en-US" altLang="en-US">
              <a:latin typeface="Fira Sans" panose="020B0503050000020004" pitchFamily="34" charset="0"/>
            </a:endParaRPr>
          </a:p>
        </p:txBody>
      </p:sp>
    </p:spTree>
    <p:extLst>
      <p:ext uri="{BB962C8B-B14F-4D97-AF65-F5344CB8AC3E}">
        <p14:creationId xmlns:p14="http://schemas.microsoft.com/office/powerpoint/2010/main" val="158702824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Image Placeholder 2"/>
          <p:cNvSpPr>
            <a:spLocks noGrp="1" noRot="1" noChangeAspect="1"/>
          </p:cNvSpPr>
          <p:nvPr>
            <p:ph type="sldImg"/>
          </p:nvPr>
        </p:nvSpPr>
        <p:spPr>
          <a:xfrm>
            <a:off x="1306513" y="357188"/>
            <a:ext cx="4397375" cy="2476500"/>
          </a:xfrm>
        </p:spPr>
      </p:sp>
      <p:sp>
        <p:nvSpPr>
          <p:cNvPr id="4" name="Notes Placeholder 3"/>
          <p:cNvSpPr>
            <a:spLocks noGrp="1"/>
          </p:cNvSpPr>
          <p:nvPr>
            <p:ph type="body" idx="1"/>
          </p:nvPr>
        </p:nvSpPr>
        <p:spPr/>
        <p:txBody>
          <a:bodyPr/>
          <a:lstStyle/>
          <a:p>
            <a:r>
              <a:rPr lang="en-US" sz="1200" b="1" kern="1200" baseline="0">
                <a:solidFill>
                  <a:schemeClr val="tx1"/>
                </a:solidFill>
                <a:effectLst/>
                <a:latin typeface="Fira Sans" panose="020B0503050000020004" pitchFamily="34" charset="0"/>
                <a:ea typeface="MS PGothic" pitchFamily="34" charset="-128"/>
                <a:cs typeface="MS PGothic" charset="0"/>
              </a:rPr>
              <a:t>Step 3: The decision is yours!</a:t>
            </a:r>
          </a:p>
          <a:p>
            <a:pPr marL="171450" indent="-171450">
              <a:buFont typeface="Arial" charset="0"/>
              <a:buChar char="•"/>
            </a:pPr>
            <a:r>
              <a:rPr lang="en-US" sz="1200" kern="1200" baseline="0">
                <a:solidFill>
                  <a:schemeClr val="tx1"/>
                </a:solidFill>
                <a:effectLst/>
                <a:latin typeface="Fira Sans" panose="020B0503050000020004" pitchFamily="34" charset="0"/>
                <a:ea typeface="MS PGothic" pitchFamily="34" charset="-128"/>
                <a:cs typeface="MS PGothic" charset="0"/>
              </a:rPr>
              <a:t>If you love your trial hearing aids – fantastic! We’ll assist you with your purchase and fine-tune your fitting so that you can enjoy the sounds of life for years to come</a:t>
            </a:r>
          </a:p>
          <a:p>
            <a:pPr marL="171450" indent="-171450">
              <a:buFont typeface="Arial" charset="0"/>
              <a:buChar char="•"/>
            </a:pPr>
            <a:r>
              <a:rPr lang="en-US" sz="1200" kern="1200" baseline="0">
                <a:solidFill>
                  <a:schemeClr val="tx1"/>
                </a:solidFill>
                <a:effectLst/>
                <a:latin typeface="Fira Sans" panose="020B0503050000020004" pitchFamily="34" charset="0"/>
                <a:ea typeface="MS PGothic" pitchFamily="34" charset="-128"/>
                <a:cs typeface="MS PGothic" charset="0"/>
              </a:rPr>
              <a:t>If not, simply walk away – you owe nothing</a:t>
            </a:r>
          </a:p>
          <a:p>
            <a:endParaRPr lang="en-US"/>
          </a:p>
        </p:txBody>
      </p:sp>
      <p:sp>
        <p:nvSpPr>
          <p:cNvPr id="5" name="Rectangle 7"/>
          <p:cNvSpPr txBox="1">
            <a:spLocks noChangeArrowheads="1"/>
          </p:cNvSpPr>
          <p:nvPr/>
        </p:nvSpPr>
        <p:spPr bwMode="auto">
          <a:xfrm>
            <a:off x="7437" y="8835486"/>
            <a:ext cx="701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6" tIns="46113" rIns="92226" bIns="46113" numCol="1" anchor="b" anchorCtr="0" compatLnSpc="1">
            <a:prstTxWarp prst="textNoShape">
              <a:avLst/>
            </a:prstTxWarp>
          </a:bodyPr>
          <a:lstStyle>
            <a:defPPr>
              <a:defRPr lang="en-US"/>
            </a:defPPr>
            <a:lvl1pPr algn="r" rtl="0" eaLnBrk="0" fontAlgn="base" hangingPunct="0">
              <a:spcBef>
                <a:spcPct val="0"/>
              </a:spcBef>
              <a:spcAft>
                <a:spcPct val="0"/>
              </a:spcAft>
              <a:defRPr sz="1200" b="0" kern="1200" baseline="0">
                <a:solidFill>
                  <a:schemeClr val="tx1"/>
                </a:solidFill>
                <a:latin typeface="Calibri" panose="020F0502020204030204" pitchFamily="34" charset="0"/>
                <a:ea typeface="MS PGothic" pitchFamily="34" charset="-128"/>
                <a:cs typeface="Calibri" panose="020F0502020204030204" pitchFamily="34" charset="0"/>
              </a:defRPr>
            </a:lvl1pPr>
            <a:lvl2pPr marL="4572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2pPr>
            <a:lvl3pPr marL="9144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3pPr>
            <a:lvl4pPr marL="13716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4pPr>
            <a:lvl5pPr marL="1828800" algn="l" rtl="0" fontAlgn="base">
              <a:spcBef>
                <a:spcPct val="0"/>
              </a:spcBef>
              <a:spcAft>
                <a:spcPct val="0"/>
              </a:spcAft>
              <a:defRPr sz="2400" b="1" kern="1200">
                <a:solidFill>
                  <a:schemeClr val="tx1"/>
                </a:solidFill>
                <a:latin typeface="Times New Roman" pitchFamily="18" charset="0"/>
                <a:ea typeface="MS PGothic" pitchFamily="34" charset="-128"/>
                <a:cs typeface="+mn-cs"/>
              </a:defRPr>
            </a:lvl5pPr>
            <a:lvl6pPr marL="2286000" algn="l" defTabSz="914400" rtl="0" eaLnBrk="1" latinLnBrk="0" hangingPunct="1">
              <a:defRPr sz="2400" b="1" kern="1200">
                <a:solidFill>
                  <a:schemeClr val="tx1"/>
                </a:solidFill>
                <a:latin typeface="Times New Roman" pitchFamily="18" charset="0"/>
                <a:ea typeface="MS PGothic" pitchFamily="34" charset="-128"/>
                <a:cs typeface="+mn-cs"/>
              </a:defRPr>
            </a:lvl6pPr>
            <a:lvl7pPr marL="2743200" algn="l" defTabSz="914400" rtl="0" eaLnBrk="1" latinLnBrk="0" hangingPunct="1">
              <a:defRPr sz="2400" b="1" kern="1200">
                <a:solidFill>
                  <a:schemeClr val="tx1"/>
                </a:solidFill>
                <a:latin typeface="Times New Roman" pitchFamily="18" charset="0"/>
                <a:ea typeface="MS PGothic" pitchFamily="34" charset="-128"/>
                <a:cs typeface="+mn-cs"/>
              </a:defRPr>
            </a:lvl7pPr>
            <a:lvl8pPr marL="3200400" algn="l" defTabSz="914400" rtl="0" eaLnBrk="1" latinLnBrk="0" hangingPunct="1">
              <a:defRPr sz="2400" b="1" kern="1200">
                <a:solidFill>
                  <a:schemeClr val="tx1"/>
                </a:solidFill>
                <a:latin typeface="Times New Roman" pitchFamily="18" charset="0"/>
                <a:ea typeface="MS PGothic" pitchFamily="34" charset="-128"/>
                <a:cs typeface="+mn-cs"/>
              </a:defRPr>
            </a:lvl8pPr>
            <a:lvl9pPr marL="3657600" algn="l" defTabSz="914400" rtl="0" eaLnBrk="1" latinLnBrk="0" hangingPunct="1">
              <a:defRPr sz="2400" b="1" kern="1200">
                <a:solidFill>
                  <a:schemeClr val="tx1"/>
                </a:solidFill>
                <a:latin typeface="Times New Roman" pitchFamily="18" charset="0"/>
                <a:ea typeface="MS PGothic" pitchFamily="34" charset="-128"/>
                <a:cs typeface="+mn-cs"/>
              </a:defRPr>
            </a:lvl9pPr>
          </a:lstStyle>
          <a:p>
            <a:pPr algn="l">
              <a:tabLst>
                <a:tab pos="6511925" algn="l"/>
              </a:tabLst>
            </a:pPr>
            <a:r>
              <a:rPr lang="en-US" altLang="en-US" sz="1050">
                <a:latin typeface="Fira Sans" panose="020B0503050000020004" pitchFamily="34" charset="0"/>
              </a:rPr>
              <a:t>  © 2016 Unitron.  All rights reserved.          </a:t>
            </a:r>
            <a:r>
              <a:rPr lang="en-US" altLang="en-US">
                <a:latin typeface="Fira Sans" panose="020B0503050000020004" pitchFamily="34" charset="0"/>
              </a:rPr>
              <a:t>	</a:t>
            </a:r>
            <a:fld id="{0379AF44-F0CE-449B-92DF-DE2D5DEFF812}" type="slidenum">
              <a:rPr lang="en-US" altLang="en-US" smtClean="0">
                <a:latin typeface="Fira Sans" panose="020B0503050000020004" pitchFamily="34" charset="0"/>
              </a:rPr>
              <a:pPr algn="l">
                <a:tabLst>
                  <a:tab pos="6511925" algn="l"/>
                </a:tabLst>
              </a:pPr>
              <a:t>46</a:t>
            </a:fld>
            <a:endParaRPr lang="en-US" altLang="en-US">
              <a:latin typeface="Fira Sans" panose="020B0503050000020004" pitchFamily="34" charset="0"/>
            </a:endParaRPr>
          </a:p>
        </p:txBody>
      </p:sp>
    </p:spTree>
    <p:extLst>
      <p:ext uri="{BB962C8B-B14F-4D97-AF65-F5344CB8AC3E}">
        <p14:creationId xmlns:p14="http://schemas.microsoft.com/office/powerpoint/2010/main" val="8316623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8.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2.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1.xml"/><Relationship Id="rId4" Type="http://schemas.openxmlformats.org/officeDocument/2006/relationships/image" Target="../media/image25.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5.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2.xml"/><Relationship Id="rId4" Type="http://schemas.openxmlformats.org/officeDocument/2006/relationships/image" Target="../media/image8.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2.xml"/><Relationship Id="rId4" Type="http://schemas.openxmlformats.org/officeDocument/2006/relationships/image" Target="../media/image8.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2.xml"/><Relationship Id="rId4" Type="http://schemas.openxmlformats.org/officeDocument/2006/relationships/image" Target="../media/image8.sv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2.xml"/><Relationship Id="rId4" Type="http://schemas.openxmlformats.org/officeDocument/2006/relationships/image" Target="../media/image8.svg"/></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2.xml"/><Relationship Id="rId4" Type="http://schemas.openxmlformats.org/officeDocument/2006/relationships/image" Target="../media/image8.sv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2.xml"/><Relationship Id="rId4" Type="http://schemas.openxmlformats.org/officeDocument/2006/relationships/image" Target="../media/image8.sv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22.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28.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3.xml"/><Relationship Id="rId4" Type="http://schemas.openxmlformats.org/officeDocument/2006/relationships/image" Target="../media/image40.sv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3.xml"/><Relationship Id="rId4" Type="http://schemas.openxmlformats.org/officeDocument/2006/relationships/image" Target="../media/image41.sv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Master" Target="../slideMasters/slideMaster3.xml"/><Relationship Id="rId4" Type="http://schemas.openxmlformats.org/officeDocument/2006/relationships/image" Target="../media/image40.sv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png"/><Relationship Id="rId1" Type="http://schemas.openxmlformats.org/officeDocument/2006/relationships/slideMaster" Target="../slideMasters/slideMaster3.xml"/><Relationship Id="rId4" Type="http://schemas.openxmlformats.org/officeDocument/2006/relationships/image" Target="../media/image41.sv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png"/><Relationship Id="rId1" Type="http://schemas.openxmlformats.org/officeDocument/2006/relationships/slideMaster" Target="../slideMasters/slideMaster3.xml"/><Relationship Id="rId4" Type="http://schemas.openxmlformats.org/officeDocument/2006/relationships/image" Target="../media/image41.sv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png"/><Relationship Id="rId1" Type="http://schemas.openxmlformats.org/officeDocument/2006/relationships/slideMaster" Target="../slideMasters/slideMaster3.xml"/><Relationship Id="rId4" Type="http://schemas.openxmlformats.org/officeDocument/2006/relationships/image" Target="../media/image41.sv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8.png"/><Relationship Id="rId1" Type="http://schemas.openxmlformats.org/officeDocument/2006/relationships/slideMaster" Target="../slideMasters/slideMaster3.xml"/><Relationship Id="rId4" Type="http://schemas.openxmlformats.org/officeDocument/2006/relationships/image" Target="../media/image41.sv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9.png"/><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0.png"/><Relationship Id="rId1" Type="http://schemas.openxmlformats.org/officeDocument/2006/relationships/slideMaster" Target="../slideMasters/slideMaster3.xml"/><Relationship Id="rId4" Type="http://schemas.openxmlformats.org/officeDocument/2006/relationships/image" Target="../media/image41.svg"/></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3.xml"/><Relationship Id="rId4" Type="http://schemas.openxmlformats.org/officeDocument/2006/relationships/image" Target="../media/image8.sv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3.xml"/><Relationship Id="rId4" Type="http://schemas.openxmlformats.org/officeDocument/2006/relationships/image" Target="../media/image8.sv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3.xml"/><Relationship Id="rId4" Type="http://schemas.openxmlformats.org/officeDocument/2006/relationships/image" Target="../media/image8.sv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3.xml"/><Relationship Id="rId4" Type="http://schemas.openxmlformats.org/officeDocument/2006/relationships/image" Target="../media/image8.svg"/></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3.xml"/><Relationship Id="rId4" Type="http://schemas.openxmlformats.org/officeDocument/2006/relationships/image" Target="../media/image8.svg"/></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png"/><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3.xml"/><Relationship Id="rId4" Type="http://schemas.openxmlformats.org/officeDocument/2006/relationships/image" Target="../media/image8.svg"/></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3.xml"/><Relationship Id="rId4" Type="http://schemas.openxmlformats.org/officeDocument/2006/relationships/image" Target="../media/image8.svg"/></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3.xml"/><Relationship Id="rId4" Type="http://schemas.openxmlformats.org/officeDocument/2006/relationships/image" Target="../media/image8.svg"/></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Master" Target="../slideMasters/slideMaster3.xml"/><Relationship Id="rId4" Type="http://schemas.openxmlformats.org/officeDocument/2006/relationships/image" Target="../media/image8.sv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22.png"/></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3.xml"/><Relationship Id="rId4" Type="http://schemas.openxmlformats.org/officeDocument/2006/relationships/image" Target="../media/image25.svg"/></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2.png"/><Relationship Id="rId1" Type="http://schemas.openxmlformats.org/officeDocument/2006/relationships/slideMaster" Target="../slideMasters/slideMaster3.xml"/><Relationship Id="rId4" Type="http://schemas.openxmlformats.org/officeDocument/2006/relationships/image" Target="../media/image41.svg"/></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Presentation Title">
    <p:bg>
      <p:bgPr>
        <a:solidFill>
          <a:schemeClr val="bg1"/>
        </a:solidFill>
        <a:effectLst/>
      </p:bgPr>
    </p:bg>
    <p:spTree>
      <p:nvGrpSpPr>
        <p:cNvPr id="1" name=""/>
        <p:cNvGrpSpPr/>
        <p:nvPr/>
      </p:nvGrpSpPr>
      <p:grpSpPr>
        <a:xfrm>
          <a:off x="0" y="0"/>
          <a:ext cx="0" cy="0"/>
          <a:chOff x="0" y="0"/>
          <a:chExt cx="0" cy="0"/>
        </a:xfrm>
      </p:grpSpPr>
      <p:sp>
        <p:nvSpPr>
          <p:cNvPr id="8" name="Text Placeholder 18">
            <a:extLst>
              <a:ext uri="{FF2B5EF4-FFF2-40B4-BE49-F238E27FC236}">
                <a16:creationId xmlns:a16="http://schemas.microsoft.com/office/drawing/2014/main" id="{A35AE9E5-C395-EF47-9C12-D4A161C6A51F}"/>
              </a:ext>
            </a:extLst>
          </p:cNvPr>
          <p:cNvSpPr>
            <a:spLocks noGrp="1"/>
          </p:cNvSpPr>
          <p:nvPr>
            <p:ph type="body" sz="quarter" idx="10" hasCustomPrompt="1"/>
          </p:nvPr>
        </p:nvSpPr>
        <p:spPr>
          <a:xfrm>
            <a:off x="567208" y="2164702"/>
            <a:ext cx="6176597" cy="2054822"/>
          </a:xfrm>
          <a:prstGeom prst="rect">
            <a:avLst/>
          </a:prstGeom>
        </p:spPr>
        <p:txBody>
          <a:bodyPr lIns="0" tIns="0" rIns="0" bIns="0" anchor="b" anchorCtr="0"/>
          <a:lstStyle>
            <a:lvl1pPr marL="0" indent="0" algn="l">
              <a:lnSpc>
                <a:spcPct val="90000"/>
              </a:lnSpc>
              <a:spcBef>
                <a:spcPts val="0"/>
              </a:spcBef>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This is the presentation title area for one to three lines of title text</a:t>
            </a:r>
          </a:p>
        </p:txBody>
      </p:sp>
      <p:sp>
        <p:nvSpPr>
          <p:cNvPr id="9" name="Text Placeholder 21">
            <a:extLst>
              <a:ext uri="{FF2B5EF4-FFF2-40B4-BE49-F238E27FC236}">
                <a16:creationId xmlns:a16="http://schemas.microsoft.com/office/drawing/2014/main" id="{F340E078-1B56-EC4F-B233-5AA29AFB6CB4}"/>
              </a:ext>
            </a:extLst>
          </p:cNvPr>
          <p:cNvSpPr>
            <a:spLocks noGrp="1"/>
          </p:cNvSpPr>
          <p:nvPr>
            <p:ph type="body" sz="quarter" idx="11" hasCustomPrompt="1"/>
          </p:nvPr>
        </p:nvSpPr>
        <p:spPr>
          <a:xfrm>
            <a:off x="567210" y="4507085"/>
            <a:ext cx="6147099" cy="440927"/>
          </a:xfrm>
          <a:prstGeom prst="rect">
            <a:avLst/>
          </a:prstGeom>
        </p:spPr>
        <p:txBody>
          <a:bodyPr lIns="0" tIns="0" rIns="0" bIns="0"/>
          <a:lstStyle>
            <a:lvl1pPr marL="0" indent="0" algn="l">
              <a:defRPr sz="2600" b="0" i="0">
                <a:solidFill>
                  <a:schemeClr val="tx1"/>
                </a:solidFill>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Enter the presenter’s name</a:t>
            </a:r>
          </a:p>
          <a:p>
            <a:pPr lvl="0"/>
            <a:endParaRPr lang="en-US"/>
          </a:p>
        </p:txBody>
      </p:sp>
      <p:pic>
        <p:nvPicPr>
          <p:cNvPr id="10" name="Picture 9">
            <a:extLst>
              <a:ext uri="{FF2B5EF4-FFF2-40B4-BE49-F238E27FC236}">
                <a16:creationId xmlns:a16="http://schemas.microsoft.com/office/drawing/2014/main" id="{B34F5833-EDD5-2D48-B0B2-FCECA20A498E}"/>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6337544" y="0"/>
            <a:ext cx="5841756" cy="6526203"/>
          </a:xfrm>
          <a:prstGeom prst="rect">
            <a:avLst/>
          </a:prstGeom>
        </p:spPr>
      </p:pic>
      <p:sp>
        <p:nvSpPr>
          <p:cNvPr id="5" name="TextBox 4">
            <a:extLst>
              <a:ext uri="{FF2B5EF4-FFF2-40B4-BE49-F238E27FC236}">
                <a16:creationId xmlns:a16="http://schemas.microsoft.com/office/drawing/2014/main" id="{CC95DC5D-0736-C548-BD03-97CCCFA95626}"/>
              </a:ext>
            </a:extLst>
          </p:cNvPr>
          <p:cNvSpPr txBox="1"/>
          <p:nvPr userDrawn="1"/>
        </p:nvSpPr>
        <p:spPr>
          <a:xfrm>
            <a:off x="9724103" y="6372837"/>
            <a:ext cx="2209717" cy="440927"/>
          </a:xfrm>
          <a:prstGeom prst="rect">
            <a:avLst/>
          </a:prstGeom>
          <a:noFill/>
        </p:spPr>
        <p:txBody>
          <a:bodyPr wrap="square" lIns="90000" tIns="108000" rIns="90000" bIns="108000" rtlCol="0">
            <a:spAutoFit/>
          </a:bodyPr>
          <a:lstStyle/>
          <a:p>
            <a:pPr algn="r">
              <a:lnSpc>
                <a:spcPts val="2000"/>
              </a:lnSpc>
              <a:spcBef>
                <a:spcPts val="1000"/>
              </a:spcBef>
            </a:pPr>
            <a:r>
              <a:rPr lang="en-CA" sz="900">
                <a:solidFill>
                  <a:schemeClr val="tx1">
                    <a:lumMod val="65000"/>
                    <a:lumOff val="35000"/>
                  </a:schemeClr>
                </a:solidFill>
                <a:latin typeface="Fira Sans" panose="020B0503050000020004" pitchFamily="34" charset="0"/>
                <a:ea typeface="Fira Sans" panose="020B0503050000020004" pitchFamily="34" charset="0"/>
              </a:rPr>
              <a:t>© 2025 Unitron. All rights reserved. </a:t>
            </a:r>
          </a:p>
        </p:txBody>
      </p:sp>
      <p:sp>
        <p:nvSpPr>
          <p:cNvPr id="6" name="TextBox 5">
            <a:extLst>
              <a:ext uri="{FF2B5EF4-FFF2-40B4-BE49-F238E27FC236}">
                <a16:creationId xmlns:a16="http://schemas.microsoft.com/office/drawing/2014/main" id="{B08283C9-F767-084D-B019-43110F0FE556}"/>
              </a:ext>
            </a:extLst>
          </p:cNvPr>
          <p:cNvSpPr txBox="1"/>
          <p:nvPr userDrawn="1"/>
        </p:nvSpPr>
        <p:spPr>
          <a:xfrm>
            <a:off x="5570672" y="6367564"/>
            <a:ext cx="1037957" cy="440927"/>
          </a:xfrm>
          <a:prstGeom prst="rect">
            <a:avLst/>
          </a:prstGeom>
          <a:noFill/>
        </p:spPr>
        <p:txBody>
          <a:bodyPr wrap="square" lIns="90000" tIns="108000" rIns="90000" bIns="108000" rtlCol="0">
            <a:spAutoFit/>
          </a:bodyPr>
          <a:lstStyle/>
          <a:p>
            <a:pPr algn="ctr">
              <a:lnSpc>
                <a:spcPts val="2000"/>
              </a:lnSpc>
              <a:spcBef>
                <a:spcPts val="1000"/>
              </a:spcBef>
            </a:pPr>
            <a:r>
              <a:rPr lang="en-CA" sz="900">
                <a:solidFill>
                  <a:schemeClr val="tx1">
                    <a:lumMod val="65000"/>
                    <a:lumOff val="35000"/>
                  </a:schemeClr>
                </a:solidFill>
                <a:latin typeface="Fira Sans" panose="020B0503050000020004" pitchFamily="34" charset="0"/>
                <a:ea typeface="Fira Sans" panose="020B0503050000020004" pitchFamily="34" charset="0"/>
              </a:rPr>
              <a:t>A </a:t>
            </a:r>
            <a:r>
              <a:rPr lang="en-CA" sz="900" err="1">
                <a:solidFill>
                  <a:schemeClr val="tx1">
                    <a:lumMod val="65000"/>
                    <a:lumOff val="35000"/>
                  </a:schemeClr>
                </a:solidFill>
                <a:latin typeface="Fira Sans" panose="020B0503050000020004" pitchFamily="34" charset="0"/>
                <a:ea typeface="Fira Sans" panose="020B0503050000020004" pitchFamily="34" charset="0"/>
              </a:rPr>
              <a:t>Sonova</a:t>
            </a:r>
            <a:r>
              <a:rPr lang="en-CA" sz="900">
                <a:solidFill>
                  <a:schemeClr val="tx1">
                    <a:lumMod val="65000"/>
                    <a:lumOff val="35000"/>
                  </a:schemeClr>
                </a:solidFill>
                <a:latin typeface="Fira Sans" panose="020B0503050000020004" pitchFamily="34" charset="0"/>
                <a:ea typeface="Fira Sans" panose="020B0503050000020004" pitchFamily="34" charset="0"/>
              </a:rPr>
              <a:t> brand</a:t>
            </a:r>
          </a:p>
        </p:txBody>
      </p:sp>
      <p:cxnSp>
        <p:nvCxnSpPr>
          <p:cNvPr id="3" name="Straight Connector 2">
            <a:extLst>
              <a:ext uri="{FF2B5EF4-FFF2-40B4-BE49-F238E27FC236}">
                <a16:creationId xmlns:a16="http://schemas.microsoft.com/office/drawing/2014/main" id="{3D538EC3-BD4C-F54C-B56D-95E1AD118277}"/>
              </a:ext>
            </a:extLst>
          </p:cNvPr>
          <p:cNvCxnSpPr>
            <a:cxnSpLocks/>
          </p:cNvCxnSpPr>
          <p:nvPr userDrawn="1"/>
        </p:nvCxnSpPr>
        <p:spPr bwMode="auto">
          <a:xfrm>
            <a:off x="537713" y="4376058"/>
            <a:ext cx="6176596"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11" name="Graphic 10">
            <a:extLst>
              <a:ext uri="{FF2B5EF4-FFF2-40B4-BE49-F238E27FC236}">
                <a16:creationId xmlns:a16="http://schemas.microsoft.com/office/drawing/2014/main" id="{F0F369CF-8875-EBA5-9CA6-ECCE252884E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37713" y="6375680"/>
            <a:ext cx="1859720" cy="299955"/>
          </a:xfrm>
          <a:prstGeom prst="rect">
            <a:avLst/>
          </a:prstGeom>
        </p:spPr>
      </p:pic>
    </p:spTree>
    <p:extLst>
      <p:ext uri="{BB962C8B-B14F-4D97-AF65-F5344CB8AC3E}">
        <p14:creationId xmlns:p14="http://schemas.microsoft.com/office/powerpoint/2010/main" val="229741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4201" userDrawn="1">
          <p15:clr>
            <a:srgbClr val="FBAE40"/>
          </p15:clr>
        </p15:guide>
        <p15:guide id="2" pos="43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lorscape_Divi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18">
            <a:extLst>
              <a:ext uri="{FF2B5EF4-FFF2-40B4-BE49-F238E27FC236}">
                <a16:creationId xmlns:a16="http://schemas.microsoft.com/office/drawing/2014/main" id="{A35AE9E5-C395-EF47-9C12-D4A161C6A51F}"/>
              </a:ext>
            </a:extLst>
          </p:cNvPr>
          <p:cNvSpPr>
            <a:spLocks noGrp="1"/>
          </p:cNvSpPr>
          <p:nvPr>
            <p:ph type="body" sz="quarter" idx="10" hasCustomPrompt="1"/>
          </p:nvPr>
        </p:nvSpPr>
        <p:spPr>
          <a:xfrm>
            <a:off x="882798" y="1738550"/>
            <a:ext cx="8795774" cy="2707070"/>
          </a:xfrm>
          <a:prstGeom prst="rect">
            <a:avLst/>
          </a:prstGeom>
        </p:spPr>
        <p:txBody>
          <a:bodyPr lIns="0" tIns="0" rIns="0" bIns="0" anchor="t" anchorCtr="0"/>
          <a:lstStyle>
            <a:lvl1pPr marL="0" indent="0" algn="l">
              <a:lnSpc>
                <a:spcPct val="90000"/>
              </a:lnSpc>
              <a:spcBef>
                <a:spcPts val="0"/>
              </a:spcBef>
              <a:defRPr sz="7200" b="1" i="0" spc="-50" baseline="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Title to go here</a:t>
            </a:r>
          </a:p>
        </p:txBody>
      </p:sp>
      <p:sp>
        <p:nvSpPr>
          <p:cNvPr id="9" name="Text Placeholder 21">
            <a:extLst>
              <a:ext uri="{FF2B5EF4-FFF2-40B4-BE49-F238E27FC236}">
                <a16:creationId xmlns:a16="http://schemas.microsoft.com/office/drawing/2014/main" id="{F340E078-1B56-EC4F-B233-5AA29AFB6CB4}"/>
              </a:ext>
            </a:extLst>
          </p:cNvPr>
          <p:cNvSpPr>
            <a:spLocks noGrp="1"/>
          </p:cNvSpPr>
          <p:nvPr>
            <p:ph type="body" sz="quarter" idx="11" hasCustomPrompt="1"/>
          </p:nvPr>
        </p:nvSpPr>
        <p:spPr>
          <a:xfrm>
            <a:off x="6089650" y="4788573"/>
            <a:ext cx="5860927" cy="1541889"/>
          </a:xfrm>
          <a:prstGeom prst="rect">
            <a:avLst/>
          </a:prstGeom>
        </p:spPr>
        <p:txBody>
          <a:bodyPr lIns="0" tIns="0" rIns="0" bIns="0" anchor="b" anchorCtr="0"/>
          <a:lstStyle>
            <a:lvl1pPr marL="0" indent="0" algn="l">
              <a:lnSpc>
                <a:spcPct val="90000"/>
              </a:lnSpc>
              <a:defRPr sz="3600" b="0" i="0">
                <a:solidFill>
                  <a:schemeClr val="bg1"/>
                </a:solidFill>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Descriptive text here</a:t>
            </a:r>
          </a:p>
        </p:txBody>
      </p:sp>
      <p:sp>
        <p:nvSpPr>
          <p:cNvPr id="3" name="Text Placeholder 21">
            <a:extLst>
              <a:ext uri="{FF2B5EF4-FFF2-40B4-BE49-F238E27FC236}">
                <a16:creationId xmlns:a16="http://schemas.microsoft.com/office/drawing/2014/main" id="{EBD282AD-5FBA-1D04-FF87-BC40FA5C71C2}"/>
              </a:ext>
            </a:extLst>
          </p:cNvPr>
          <p:cNvSpPr>
            <a:spLocks noGrp="1"/>
          </p:cNvSpPr>
          <p:nvPr>
            <p:ph type="body" sz="quarter" idx="12" hasCustomPrompt="1"/>
          </p:nvPr>
        </p:nvSpPr>
        <p:spPr>
          <a:xfrm>
            <a:off x="882798" y="874550"/>
            <a:ext cx="4652031" cy="440927"/>
          </a:xfrm>
          <a:prstGeom prst="rect">
            <a:avLst/>
          </a:prstGeom>
        </p:spPr>
        <p:txBody>
          <a:bodyPr lIns="0" tIns="0" rIns="0" bIns="0"/>
          <a:lstStyle>
            <a:lvl1pPr marL="0" indent="0" algn="l">
              <a:defRPr sz="2600" b="0" i="0">
                <a:solidFill>
                  <a:srgbClr val="FC712B"/>
                </a:solidFill>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Pre-header</a:t>
            </a:r>
          </a:p>
          <a:p>
            <a:pPr lvl="0"/>
            <a:endParaRPr lang="en-US"/>
          </a:p>
        </p:txBody>
      </p:sp>
      <p:pic>
        <p:nvPicPr>
          <p:cNvPr id="6" name="Graphic 5">
            <a:extLst>
              <a:ext uri="{FF2B5EF4-FFF2-40B4-BE49-F238E27FC236}">
                <a16:creationId xmlns:a16="http://schemas.microsoft.com/office/drawing/2014/main" id="{D772B5DB-8C01-E9D5-B16E-5ED95434773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Tree>
    <p:extLst>
      <p:ext uri="{BB962C8B-B14F-4D97-AF65-F5344CB8AC3E}">
        <p14:creationId xmlns:p14="http://schemas.microsoft.com/office/powerpoint/2010/main" val="323556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4201">
          <p15:clr>
            <a:srgbClr val="FBAE40"/>
          </p15:clr>
        </p15:guide>
        <p15:guide id="2" pos="43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 Statement_cyan">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8B750E79-CB84-D94A-A111-5F5C65FB6D25}"/>
              </a:ext>
            </a:extLst>
          </p:cNvPr>
          <p:cNvSpPr>
            <a:spLocks noGrp="1"/>
          </p:cNvSpPr>
          <p:nvPr>
            <p:ph type="body" sz="quarter" idx="11" hasCustomPrompt="1"/>
          </p:nvPr>
        </p:nvSpPr>
        <p:spPr>
          <a:xfrm>
            <a:off x="2245995" y="363583"/>
            <a:ext cx="7687310" cy="6130834"/>
          </a:xfrm>
          <a:prstGeom prst="rect">
            <a:avLst/>
          </a:prstGeom>
        </p:spPr>
        <p:txBody>
          <a:bodyPr lIns="90000" tIns="46800" rIns="90000" bIns="46800" anchor="ctr"/>
          <a:lstStyle>
            <a:lvl1pPr marL="0" indent="0" algn="ctr">
              <a:lnSpc>
                <a:spcPct val="90000"/>
              </a:lnSpc>
              <a:spcBef>
                <a:spcPts val="0"/>
              </a:spcBef>
              <a:defRPr sz="72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Introduction statement up to three lines</a:t>
            </a:r>
          </a:p>
        </p:txBody>
      </p:sp>
      <p:sp>
        <p:nvSpPr>
          <p:cNvPr id="4" name="Rectangle 3">
            <a:extLst>
              <a:ext uri="{FF2B5EF4-FFF2-40B4-BE49-F238E27FC236}">
                <a16:creationId xmlns:a16="http://schemas.microsoft.com/office/drawing/2014/main" id="{9C58B093-E25B-4647-B9EB-CD159C953A27}"/>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pic>
        <p:nvPicPr>
          <p:cNvPr id="7" name="Graphic 6">
            <a:extLst>
              <a:ext uri="{FF2B5EF4-FFF2-40B4-BE49-F238E27FC236}">
                <a16:creationId xmlns:a16="http://schemas.microsoft.com/office/drawing/2014/main" id="{1512FF7D-C400-67ED-59AE-24C910CDDFB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2898" y="6334256"/>
            <a:ext cx="1237174" cy="265109"/>
          </a:xfrm>
          <a:prstGeom prst="rect">
            <a:avLst/>
          </a:prstGeom>
        </p:spPr>
      </p:pic>
    </p:spTree>
    <p:extLst>
      <p:ext uri="{BB962C8B-B14F-4D97-AF65-F5344CB8AC3E}">
        <p14:creationId xmlns:p14="http://schemas.microsoft.com/office/powerpoint/2010/main" val="20936066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Intro Statement_black">
    <p:bg>
      <p:bgPr>
        <a:solidFill>
          <a:schemeClr val="tx1"/>
        </a:solidFill>
        <a:effectLst/>
      </p:bgPr>
    </p:bg>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8B750E79-CB84-D94A-A111-5F5C65FB6D25}"/>
              </a:ext>
            </a:extLst>
          </p:cNvPr>
          <p:cNvSpPr>
            <a:spLocks noGrp="1"/>
          </p:cNvSpPr>
          <p:nvPr>
            <p:ph type="body" sz="quarter" idx="11" hasCustomPrompt="1"/>
          </p:nvPr>
        </p:nvSpPr>
        <p:spPr>
          <a:xfrm>
            <a:off x="2245995" y="363583"/>
            <a:ext cx="7687310" cy="6130834"/>
          </a:xfrm>
          <a:prstGeom prst="rect">
            <a:avLst/>
          </a:prstGeom>
        </p:spPr>
        <p:txBody>
          <a:bodyPr lIns="90000" tIns="46800" rIns="90000" bIns="46800" anchor="ctr"/>
          <a:lstStyle>
            <a:lvl1pPr marL="0" indent="0" algn="ctr">
              <a:lnSpc>
                <a:spcPct val="90000"/>
              </a:lnSpc>
              <a:spcBef>
                <a:spcPts val="0"/>
              </a:spcBef>
              <a:defRPr sz="7200" b="1" i="0" spc="-50" baseline="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Introduction statement up to three lines</a:t>
            </a:r>
          </a:p>
        </p:txBody>
      </p:sp>
      <p:sp>
        <p:nvSpPr>
          <p:cNvPr id="4" name="Rectangle 3">
            <a:extLst>
              <a:ext uri="{FF2B5EF4-FFF2-40B4-BE49-F238E27FC236}">
                <a16:creationId xmlns:a16="http://schemas.microsoft.com/office/drawing/2014/main" id="{9C58B093-E25B-4647-B9EB-CD159C953A27}"/>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pic>
        <p:nvPicPr>
          <p:cNvPr id="7" name="Graphic 6">
            <a:extLst>
              <a:ext uri="{FF2B5EF4-FFF2-40B4-BE49-F238E27FC236}">
                <a16:creationId xmlns:a16="http://schemas.microsoft.com/office/drawing/2014/main" id="{1512FF7D-C400-67ED-59AE-24C910CDDFB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2898" y="6334256"/>
            <a:ext cx="1237174" cy="265109"/>
          </a:xfrm>
          <a:prstGeom prst="rect">
            <a:avLst/>
          </a:prstGeom>
        </p:spPr>
      </p:pic>
    </p:spTree>
    <p:extLst>
      <p:ext uri="{BB962C8B-B14F-4D97-AF65-F5344CB8AC3E}">
        <p14:creationId xmlns:p14="http://schemas.microsoft.com/office/powerpoint/2010/main" val="4018492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lorscape_Feature_Slide">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26522E-4901-00DE-466C-273A60CB3E15}"/>
              </a:ext>
            </a:extLst>
          </p:cNvPr>
          <p:cNvPicPr>
            <a:picLocks noChangeAspect="1"/>
          </p:cNvPicPr>
          <p:nvPr userDrawn="1"/>
        </p:nvPicPr>
        <p:blipFill>
          <a:blip r:embed="rId2"/>
          <a:srcRect/>
          <a:stretch/>
        </p:blipFill>
        <p:spPr>
          <a:xfrm>
            <a:off x="0" y="262"/>
            <a:ext cx="12179300" cy="6857475"/>
          </a:xfrm>
          <a:prstGeom prst="rect">
            <a:avLst/>
          </a:prstGeom>
        </p:spPr>
      </p:pic>
      <p:sp>
        <p:nvSpPr>
          <p:cNvPr id="5" name="Rectangle 4">
            <a:extLst>
              <a:ext uri="{FF2B5EF4-FFF2-40B4-BE49-F238E27FC236}">
                <a16:creationId xmlns:a16="http://schemas.microsoft.com/office/drawing/2014/main" id="{203BC7E9-FF2D-C87C-8A42-FC6E8CABE1D8}"/>
              </a:ext>
            </a:extLst>
          </p:cNvPr>
          <p:cNvSpPr/>
          <p:nvPr userDrawn="1"/>
        </p:nvSpPr>
        <p:spPr bwMode="auto">
          <a:xfrm>
            <a:off x="193184" y="194210"/>
            <a:ext cx="11792932" cy="6494574"/>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rgbClr val="D66D16"/>
              </a:solidFill>
              <a:effectLst/>
              <a:latin typeface="Arial" charset="0"/>
            </a:endParaRPr>
          </a:p>
        </p:txBody>
      </p:sp>
      <p:sp>
        <p:nvSpPr>
          <p:cNvPr id="3" name="Text Placeholder 4">
            <a:extLst>
              <a:ext uri="{FF2B5EF4-FFF2-40B4-BE49-F238E27FC236}">
                <a16:creationId xmlns:a16="http://schemas.microsoft.com/office/drawing/2014/main" id="{8B750E79-CB84-D94A-A111-5F5C65FB6D25}"/>
              </a:ext>
            </a:extLst>
          </p:cNvPr>
          <p:cNvSpPr>
            <a:spLocks noGrp="1"/>
          </p:cNvSpPr>
          <p:nvPr>
            <p:ph type="body" sz="quarter" idx="11" hasCustomPrompt="1"/>
          </p:nvPr>
        </p:nvSpPr>
        <p:spPr>
          <a:xfrm>
            <a:off x="387660" y="363583"/>
            <a:ext cx="11403980" cy="6130834"/>
          </a:xfrm>
          <a:prstGeom prst="rect">
            <a:avLst/>
          </a:prstGeom>
        </p:spPr>
        <p:txBody>
          <a:bodyPr lIns="90000" tIns="46800" rIns="90000" bIns="46800" anchor="ctr"/>
          <a:lstStyle>
            <a:lvl1pPr marL="0" indent="0" algn="ctr">
              <a:lnSpc>
                <a:spcPct val="90000"/>
              </a:lnSpc>
              <a:spcBef>
                <a:spcPts val="0"/>
              </a:spcBef>
              <a:defRPr sz="6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Content to go here</a:t>
            </a:r>
          </a:p>
        </p:txBody>
      </p:sp>
      <p:pic>
        <p:nvPicPr>
          <p:cNvPr id="6" name="Graphic 5">
            <a:extLst>
              <a:ext uri="{FF2B5EF4-FFF2-40B4-BE49-F238E27FC236}">
                <a16:creationId xmlns:a16="http://schemas.microsoft.com/office/drawing/2014/main" id="{6CB9C0E3-3FD4-45EB-4C17-B15F994F4CB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Tree>
    <p:extLst>
      <p:ext uri="{BB962C8B-B14F-4D97-AF65-F5344CB8AC3E}">
        <p14:creationId xmlns:p14="http://schemas.microsoft.com/office/powerpoint/2010/main" val="40980470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yan_Wave_Highlight_Slide">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03BC7E9-FF2D-C87C-8A42-FC6E8CABE1D8}"/>
              </a:ext>
            </a:extLst>
          </p:cNvPr>
          <p:cNvSpPr/>
          <p:nvPr userDrawn="1"/>
        </p:nvSpPr>
        <p:spPr bwMode="auto">
          <a:xfrm>
            <a:off x="193184" y="194210"/>
            <a:ext cx="11792932" cy="6494574"/>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rgbClr val="D66D16"/>
              </a:solidFill>
              <a:effectLst/>
              <a:latin typeface="Arial" charset="0"/>
            </a:endParaRPr>
          </a:p>
        </p:txBody>
      </p:sp>
      <p:pic>
        <p:nvPicPr>
          <p:cNvPr id="4" name="object 2">
            <a:extLst>
              <a:ext uri="{FF2B5EF4-FFF2-40B4-BE49-F238E27FC236}">
                <a16:creationId xmlns:a16="http://schemas.microsoft.com/office/drawing/2014/main" id="{B82669FB-A212-870A-BC89-EA9569219AA7}"/>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9" y="0"/>
            <a:ext cx="12221249" cy="6858000"/>
          </a:xfrm>
          <a:prstGeom prst="rect">
            <a:avLst/>
          </a:prstGeom>
        </p:spPr>
      </p:pic>
      <p:sp>
        <p:nvSpPr>
          <p:cNvPr id="6" name="Text Placeholder 4">
            <a:extLst>
              <a:ext uri="{FF2B5EF4-FFF2-40B4-BE49-F238E27FC236}">
                <a16:creationId xmlns:a16="http://schemas.microsoft.com/office/drawing/2014/main" id="{10D6E083-8AE0-7073-C928-9BA2E11FDD59}"/>
              </a:ext>
            </a:extLst>
          </p:cNvPr>
          <p:cNvSpPr>
            <a:spLocks noGrp="1"/>
          </p:cNvSpPr>
          <p:nvPr>
            <p:ph type="body" sz="quarter" idx="11" hasCustomPrompt="1"/>
          </p:nvPr>
        </p:nvSpPr>
        <p:spPr>
          <a:xfrm>
            <a:off x="193184" y="363583"/>
            <a:ext cx="11671714" cy="6130834"/>
          </a:xfrm>
          <a:prstGeom prst="rect">
            <a:avLst/>
          </a:prstGeom>
        </p:spPr>
        <p:txBody>
          <a:bodyPr lIns="90000" tIns="46800" rIns="90000" bIns="46800" anchor="ctr"/>
          <a:lstStyle>
            <a:lvl1pPr marL="0" indent="0" algn="ctr">
              <a:lnSpc>
                <a:spcPct val="100000"/>
              </a:lnSpc>
              <a:spcBef>
                <a:spcPts val="0"/>
              </a:spcBef>
              <a:defRPr sz="3600" b="1" i="0" spc="-50" baseline="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r>
              <a:rPr lang="en-US"/>
              <a:t>Cyan wave background with callout paragraph in </a:t>
            </a:r>
            <a:br>
              <a:rPr lang="en-US"/>
            </a:br>
            <a:r>
              <a:rPr lang="en-US"/>
              <a:t>Fira Sans </a:t>
            </a:r>
            <a:r>
              <a:rPr lang="en-US" err="1"/>
              <a:t>SemiBold</a:t>
            </a:r>
            <a:r>
              <a:rPr lang="en-US"/>
              <a:t>, 36pt font size, 0.5pt </a:t>
            </a:r>
            <a:br>
              <a:rPr lang="en-US"/>
            </a:br>
            <a:r>
              <a:rPr lang="en-US"/>
              <a:t>condensed character spacing, single line spacing</a:t>
            </a:r>
          </a:p>
        </p:txBody>
      </p:sp>
      <p:pic>
        <p:nvPicPr>
          <p:cNvPr id="7" name="Graphic 6">
            <a:extLst>
              <a:ext uri="{FF2B5EF4-FFF2-40B4-BE49-F238E27FC236}">
                <a16:creationId xmlns:a16="http://schemas.microsoft.com/office/drawing/2014/main" id="{4FAA6EF2-492B-D318-F64E-E0C11910EE93}"/>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Tree>
    <p:extLst>
      <p:ext uri="{BB962C8B-B14F-4D97-AF65-F5344CB8AC3E}">
        <p14:creationId xmlns:p14="http://schemas.microsoft.com/office/powerpoint/2010/main" val="14958871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White_Wave_Highlight_Slide">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03BC7E9-FF2D-C87C-8A42-FC6E8CABE1D8}"/>
              </a:ext>
            </a:extLst>
          </p:cNvPr>
          <p:cNvSpPr/>
          <p:nvPr userDrawn="1"/>
        </p:nvSpPr>
        <p:spPr bwMode="auto">
          <a:xfrm>
            <a:off x="193184" y="194210"/>
            <a:ext cx="11792932" cy="6494574"/>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rgbClr val="D66D16"/>
              </a:solidFill>
              <a:effectLst/>
              <a:latin typeface="Arial" charset="0"/>
            </a:endParaRPr>
          </a:p>
        </p:txBody>
      </p:sp>
      <p:pic>
        <p:nvPicPr>
          <p:cNvPr id="4" name="object 2">
            <a:extLst>
              <a:ext uri="{FF2B5EF4-FFF2-40B4-BE49-F238E27FC236}">
                <a16:creationId xmlns:a16="http://schemas.microsoft.com/office/drawing/2014/main" id="{B82669FB-A212-870A-BC89-EA9569219AA7}"/>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9" y="0"/>
            <a:ext cx="12221249" cy="6858000"/>
          </a:xfrm>
          <a:prstGeom prst="rect">
            <a:avLst/>
          </a:prstGeom>
        </p:spPr>
      </p:pic>
      <p:sp>
        <p:nvSpPr>
          <p:cNvPr id="6" name="Text Placeholder 4">
            <a:extLst>
              <a:ext uri="{FF2B5EF4-FFF2-40B4-BE49-F238E27FC236}">
                <a16:creationId xmlns:a16="http://schemas.microsoft.com/office/drawing/2014/main" id="{10D6E083-8AE0-7073-C928-9BA2E11FDD59}"/>
              </a:ext>
            </a:extLst>
          </p:cNvPr>
          <p:cNvSpPr>
            <a:spLocks noGrp="1"/>
          </p:cNvSpPr>
          <p:nvPr>
            <p:ph type="body" sz="quarter" idx="11" hasCustomPrompt="1"/>
          </p:nvPr>
        </p:nvSpPr>
        <p:spPr>
          <a:xfrm>
            <a:off x="193184" y="363583"/>
            <a:ext cx="11671714" cy="6130834"/>
          </a:xfrm>
          <a:prstGeom prst="rect">
            <a:avLst/>
          </a:prstGeom>
        </p:spPr>
        <p:txBody>
          <a:bodyPr lIns="90000" tIns="46800" rIns="90000" bIns="46800" anchor="ctr"/>
          <a:lstStyle>
            <a:lvl1pPr marL="0" indent="0" algn="ctr">
              <a:lnSpc>
                <a:spcPct val="100000"/>
              </a:lnSpc>
              <a:spcBef>
                <a:spcPts val="0"/>
              </a:spcBef>
              <a:defRPr sz="36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r>
              <a:rPr lang="en-US"/>
              <a:t>White wave background with callout paragraph in </a:t>
            </a:r>
            <a:br>
              <a:rPr lang="en-US"/>
            </a:br>
            <a:r>
              <a:rPr lang="en-US"/>
              <a:t>Fira Sans </a:t>
            </a:r>
            <a:r>
              <a:rPr lang="en-US" err="1"/>
              <a:t>SemiBold</a:t>
            </a:r>
            <a:r>
              <a:rPr lang="en-US"/>
              <a:t>, 36pt font size, 0.5pt condensed character spacing, single line spacing</a:t>
            </a:r>
          </a:p>
        </p:txBody>
      </p:sp>
      <p:pic>
        <p:nvPicPr>
          <p:cNvPr id="2" name="Graphic 1">
            <a:extLst>
              <a:ext uri="{FF2B5EF4-FFF2-40B4-BE49-F238E27FC236}">
                <a16:creationId xmlns:a16="http://schemas.microsoft.com/office/drawing/2014/main" id="{4DBDA2A8-4600-4430-5F71-F4A4E5670DA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Tree>
    <p:extLst>
      <p:ext uri="{BB962C8B-B14F-4D97-AF65-F5344CB8AC3E}">
        <p14:creationId xmlns:p14="http://schemas.microsoft.com/office/powerpoint/2010/main" val="28014272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Grey_Wave_Highlight_Slide">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03BC7E9-FF2D-C87C-8A42-FC6E8CABE1D8}"/>
              </a:ext>
            </a:extLst>
          </p:cNvPr>
          <p:cNvSpPr/>
          <p:nvPr userDrawn="1"/>
        </p:nvSpPr>
        <p:spPr bwMode="auto">
          <a:xfrm>
            <a:off x="193184" y="194210"/>
            <a:ext cx="11792932" cy="6494574"/>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rgbClr val="D66D16"/>
              </a:solidFill>
              <a:effectLst/>
              <a:latin typeface="Arial" charset="0"/>
            </a:endParaRPr>
          </a:p>
        </p:txBody>
      </p:sp>
      <p:pic>
        <p:nvPicPr>
          <p:cNvPr id="4" name="object 2">
            <a:extLst>
              <a:ext uri="{FF2B5EF4-FFF2-40B4-BE49-F238E27FC236}">
                <a16:creationId xmlns:a16="http://schemas.microsoft.com/office/drawing/2014/main" id="{B82669FB-A212-870A-BC89-EA9569219AA7}"/>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9" y="0"/>
            <a:ext cx="12221249" cy="6858000"/>
          </a:xfrm>
          <a:prstGeom prst="rect">
            <a:avLst/>
          </a:prstGeom>
        </p:spPr>
      </p:pic>
      <p:sp>
        <p:nvSpPr>
          <p:cNvPr id="6" name="Text Placeholder 4">
            <a:extLst>
              <a:ext uri="{FF2B5EF4-FFF2-40B4-BE49-F238E27FC236}">
                <a16:creationId xmlns:a16="http://schemas.microsoft.com/office/drawing/2014/main" id="{10D6E083-8AE0-7073-C928-9BA2E11FDD59}"/>
              </a:ext>
            </a:extLst>
          </p:cNvPr>
          <p:cNvSpPr>
            <a:spLocks noGrp="1"/>
          </p:cNvSpPr>
          <p:nvPr>
            <p:ph type="body" sz="quarter" idx="11" hasCustomPrompt="1"/>
          </p:nvPr>
        </p:nvSpPr>
        <p:spPr>
          <a:xfrm>
            <a:off x="193184" y="363583"/>
            <a:ext cx="11671714" cy="6130834"/>
          </a:xfrm>
          <a:prstGeom prst="rect">
            <a:avLst/>
          </a:prstGeom>
        </p:spPr>
        <p:txBody>
          <a:bodyPr lIns="90000" tIns="46800" rIns="90000" bIns="46800" anchor="ctr"/>
          <a:lstStyle>
            <a:lvl1pPr marL="0" indent="0" algn="ctr">
              <a:lnSpc>
                <a:spcPct val="100000"/>
              </a:lnSpc>
              <a:spcBef>
                <a:spcPts val="0"/>
              </a:spcBef>
              <a:defRPr sz="36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r>
              <a:rPr lang="en-US"/>
              <a:t>Grey wave background with callout paragraph in </a:t>
            </a:r>
            <a:br>
              <a:rPr lang="en-US"/>
            </a:br>
            <a:r>
              <a:rPr lang="en-US"/>
              <a:t>Fira Sans </a:t>
            </a:r>
            <a:r>
              <a:rPr lang="en-US" err="1"/>
              <a:t>SemiBold</a:t>
            </a:r>
            <a:r>
              <a:rPr lang="en-US"/>
              <a:t>, 36pt font size, 0.5pt condensed character spacing, single line spacing</a:t>
            </a:r>
          </a:p>
        </p:txBody>
      </p:sp>
      <p:pic>
        <p:nvPicPr>
          <p:cNvPr id="2" name="Graphic 1">
            <a:extLst>
              <a:ext uri="{FF2B5EF4-FFF2-40B4-BE49-F238E27FC236}">
                <a16:creationId xmlns:a16="http://schemas.microsoft.com/office/drawing/2014/main" id="{4DBDA2A8-4600-4430-5F71-F4A4E5670DA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Tree>
    <p:extLst>
      <p:ext uri="{BB962C8B-B14F-4D97-AF65-F5344CB8AC3E}">
        <p14:creationId xmlns:p14="http://schemas.microsoft.com/office/powerpoint/2010/main" val="18549658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_with_Colorblock_Callout">
    <p:bg>
      <p:bgPr>
        <a:solidFill>
          <a:schemeClr val="bg1"/>
        </a:solidFill>
        <a:effectLst/>
      </p:bgPr>
    </p:bg>
    <p:spTree>
      <p:nvGrpSpPr>
        <p:cNvPr id="1" name=""/>
        <p:cNvGrpSpPr/>
        <p:nvPr/>
      </p:nvGrpSpPr>
      <p:grpSpPr>
        <a:xfrm>
          <a:off x="0" y="0"/>
          <a:ext cx="0" cy="0"/>
          <a:chOff x="0" y="0"/>
          <a:chExt cx="0" cy="0"/>
        </a:xfrm>
      </p:grpSpPr>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2464231"/>
            <a:ext cx="10998410" cy="3866518"/>
          </a:xfrm>
        </p:spPr>
        <p:txBody>
          <a:bodyPr/>
          <a:lstStyle>
            <a:lvl1pPr indent="0">
              <a:lnSpc>
                <a:spcPct val="105000"/>
              </a:lnSpc>
              <a:defRPr b="0" i="0">
                <a:latin typeface="Fira Sans" panose="020B0503050000020004" pitchFamily="34" charset="0"/>
                <a:ea typeface="Fira Sans" panose="020B0503050000020004" pitchFamily="34" charset="0"/>
                <a:cs typeface="Calibri" panose="020F0502020204030204" pitchFamily="34" charset="0"/>
              </a:defRPr>
            </a:lvl1pPr>
          </a:lstStyle>
          <a:p>
            <a:pPr lvl="0"/>
            <a:r>
              <a:rPr lang="en-US"/>
              <a:t>Default Body Text in Fira Sans Regular 24pt font with 1.05 multiple line spacing, and 10pt space before paragraph</a:t>
            </a:r>
          </a:p>
        </p:txBody>
      </p:sp>
      <p:pic>
        <p:nvPicPr>
          <p:cNvPr id="2" name="object 2">
            <a:extLst>
              <a:ext uri="{FF2B5EF4-FFF2-40B4-BE49-F238E27FC236}">
                <a16:creationId xmlns:a16="http://schemas.microsoft.com/office/drawing/2014/main" id="{10F100C8-4DD0-B5DF-9148-C6B2C9972C5E}"/>
              </a:ext>
            </a:extLst>
          </p:cNvPr>
          <p:cNvPicPr/>
          <p:nvPr userDrawn="1"/>
        </p:nvPicPr>
        <p:blipFill rotWithShape="1">
          <a:blip r:embed="rId2" cstate="print"/>
          <a:srcRect l="1855" t="26672" r="4055"/>
          <a:stretch/>
        </p:blipFill>
        <p:spPr>
          <a:xfrm>
            <a:off x="0" y="0"/>
            <a:ext cx="12179300" cy="2087806"/>
          </a:xfrm>
          <a:prstGeom prst="rect">
            <a:avLst/>
          </a:prstGeom>
        </p:spPr>
      </p:pic>
      <p:pic>
        <p:nvPicPr>
          <p:cNvPr id="4" name="Graphic 3">
            <a:extLst>
              <a:ext uri="{FF2B5EF4-FFF2-40B4-BE49-F238E27FC236}">
                <a16:creationId xmlns:a16="http://schemas.microsoft.com/office/drawing/2014/main" id="{9AA04B3F-5709-84CC-CDFF-E692AAED61F0}"/>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
        <p:nvSpPr>
          <p:cNvPr id="5" name="Title 1">
            <a:extLst>
              <a:ext uri="{FF2B5EF4-FFF2-40B4-BE49-F238E27FC236}">
                <a16:creationId xmlns:a16="http://schemas.microsoft.com/office/drawing/2014/main" id="{0A21884D-643E-5148-9188-37B7D77A175E}"/>
              </a:ext>
            </a:extLst>
          </p:cNvPr>
          <p:cNvSpPr>
            <a:spLocks noGrp="1"/>
          </p:cNvSpPr>
          <p:nvPr>
            <p:ph type="title" hasCustomPrompt="1"/>
          </p:nvPr>
        </p:nvSpPr>
        <p:spPr>
          <a:xfrm>
            <a:off x="630029" y="527251"/>
            <a:ext cx="10497754" cy="1159684"/>
          </a:xfrm>
          <a:prstGeom prst="rect">
            <a:avLst/>
          </a:prstGeom>
        </p:spPr>
        <p:txBody>
          <a:bodyPr anchor="b" anchorCtr="0"/>
          <a:lstStyle>
            <a:lvl1pPr>
              <a:defRPr baseline="0">
                <a:solidFill>
                  <a:schemeClr val="bg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1622898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eature_with_Colorblock_1">
    <p:bg>
      <p:bgPr>
        <a:solidFill>
          <a:schemeClr val="bg1"/>
        </a:solidFill>
        <a:effectLst/>
      </p:bgPr>
    </p:bg>
    <p:spTree>
      <p:nvGrpSpPr>
        <p:cNvPr id="1" name=""/>
        <p:cNvGrpSpPr/>
        <p:nvPr/>
      </p:nvGrpSpPr>
      <p:grpSpPr>
        <a:xfrm>
          <a:off x="0" y="0"/>
          <a:ext cx="0" cy="0"/>
          <a:chOff x="0" y="0"/>
          <a:chExt cx="0" cy="0"/>
        </a:xfrm>
      </p:grpSpPr>
      <p:pic>
        <p:nvPicPr>
          <p:cNvPr id="5" name="object 4">
            <a:extLst>
              <a:ext uri="{FF2B5EF4-FFF2-40B4-BE49-F238E27FC236}">
                <a16:creationId xmlns:a16="http://schemas.microsoft.com/office/drawing/2014/main" id="{C95FAD53-051A-0032-D344-051C874DBE87}"/>
              </a:ext>
            </a:extLst>
          </p:cNvPr>
          <p:cNvPicPr/>
          <p:nvPr userDrawn="1"/>
        </p:nvPicPr>
        <p:blipFill>
          <a:blip r:embed="rId2">
            <a:extLst>
              <a:ext uri="{28A0092B-C50C-407E-A947-70E740481C1C}">
                <a14:useLocalDpi xmlns:a14="http://schemas.microsoft.com/office/drawing/2010/main" val="0"/>
              </a:ext>
            </a:extLst>
          </a:blip>
          <a:srcRect l="8375" r="8375"/>
          <a:stretch/>
        </p:blipFill>
        <p:spPr>
          <a:xfrm>
            <a:off x="1" y="1800000"/>
            <a:ext cx="12179300" cy="2087806"/>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hasCustomPrompt="1"/>
          </p:nvPr>
        </p:nvSpPr>
        <p:spPr>
          <a:xfrm>
            <a:off x="630029" y="1800000"/>
            <a:ext cx="10972800" cy="2087806"/>
          </a:xfrm>
          <a:prstGeom prst="rect">
            <a:avLst/>
          </a:prstGeom>
        </p:spPr>
        <p:txBody>
          <a:bodyPr anchor="ctr" anchorCtr="0">
            <a:noAutofit/>
          </a:bodyPr>
          <a:lstStyle>
            <a:lvl1pPr>
              <a:lnSpc>
                <a:spcPct val="90000"/>
              </a:lnSpc>
              <a:defRPr sz="4400" baseline="0">
                <a:solidFill>
                  <a:schemeClr val="bg1"/>
                </a:solidFill>
              </a:defRPr>
            </a:lvl1pPr>
          </a:lstStyle>
          <a:p>
            <a:r>
              <a:rPr lang="en-US"/>
              <a:t>Large heading</a:t>
            </a:r>
          </a:p>
        </p:txBody>
      </p:sp>
      <p:pic>
        <p:nvPicPr>
          <p:cNvPr id="4" name="Graphic 3">
            <a:extLst>
              <a:ext uri="{FF2B5EF4-FFF2-40B4-BE49-F238E27FC236}">
                <a16:creationId xmlns:a16="http://schemas.microsoft.com/office/drawing/2014/main" id="{9AA04B3F-5709-84CC-CDFF-E692AAED61F0}"/>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Tree>
    <p:extLst>
      <p:ext uri="{BB962C8B-B14F-4D97-AF65-F5344CB8AC3E}">
        <p14:creationId xmlns:p14="http://schemas.microsoft.com/office/powerpoint/2010/main" val="477603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eature_with_Colorblock_2">
    <p:bg>
      <p:bgPr>
        <a:solidFill>
          <a:schemeClr val="bg1"/>
        </a:solidFill>
        <a:effectLst/>
      </p:bgPr>
    </p:bg>
    <p:spTree>
      <p:nvGrpSpPr>
        <p:cNvPr id="1" name=""/>
        <p:cNvGrpSpPr/>
        <p:nvPr/>
      </p:nvGrpSpPr>
      <p:grpSpPr>
        <a:xfrm>
          <a:off x="0" y="0"/>
          <a:ext cx="0" cy="0"/>
          <a:chOff x="0" y="0"/>
          <a:chExt cx="0" cy="0"/>
        </a:xfrm>
      </p:grpSpPr>
      <p:pic>
        <p:nvPicPr>
          <p:cNvPr id="5" name="object 4">
            <a:extLst>
              <a:ext uri="{FF2B5EF4-FFF2-40B4-BE49-F238E27FC236}">
                <a16:creationId xmlns:a16="http://schemas.microsoft.com/office/drawing/2014/main" id="{C95FAD53-051A-0032-D344-051C874DBE87}"/>
              </a:ext>
            </a:extLst>
          </p:cNvPr>
          <p:cNvPicPr/>
          <p:nvPr userDrawn="1"/>
        </p:nvPicPr>
        <p:blipFill>
          <a:blip r:embed="rId2">
            <a:extLst>
              <a:ext uri="{28A0092B-C50C-407E-A947-70E740481C1C}">
                <a14:useLocalDpi xmlns:a14="http://schemas.microsoft.com/office/drawing/2010/main" val="0"/>
              </a:ext>
            </a:extLst>
          </a:blip>
          <a:srcRect l="8375" r="8375"/>
          <a:stretch/>
        </p:blipFill>
        <p:spPr>
          <a:xfrm>
            <a:off x="1" y="1800000"/>
            <a:ext cx="12179300" cy="2087806"/>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hasCustomPrompt="1"/>
          </p:nvPr>
        </p:nvSpPr>
        <p:spPr>
          <a:xfrm>
            <a:off x="630029" y="1800000"/>
            <a:ext cx="10972800" cy="2087806"/>
          </a:xfrm>
          <a:prstGeom prst="rect">
            <a:avLst/>
          </a:prstGeom>
        </p:spPr>
        <p:txBody>
          <a:bodyPr anchor="ctr" anchorCtr="0">
            <a:noAutofit/>
          </a:bodyPr>
          <a:lstStyle>
            <a:lvl1pPr>
              <a:lnSpc>
                <a:spcPct val="90000"/>
              </a:lnSpc>
              <a:defRPr sz="4400">
                <a:solidFill>
                  <a:schemeClr val="bg1"/>
                </a:solidFill>
              </a:defRPr>
            </a:lvl1pPr>
          </a:lstStyle>
          <a:p>
            <a:r>
              <a:rPr lang="en-US"/>
              <a:t>Large heading</a:t>
            </a:r>
          </a:p>
        </p:txBody>
      </p:sp>
      <p:pic>
        <p:nvPicPr>
          <p:cNvPr id="4" name="Graphic 3">
            <a:extLst>
              <a:ext uri="{FF2B5EF4-FFF2-40B4-BE49-F238E27FC236}">
                <a16:creationId xmlns:a16="http://schemas.microsoft.com/office/drawing/2014/main" id="{9AA04B3F-5709-84CC-CDFF-E692AAED61F0}"/>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Tree>
    <p:extLst>
      <p:ext uri="{BB962C8B-B14F-4D97-AF65-F5344CB8AC3E}">
        <p14:creationId xmlns:p14="http://schemas.microsoft.com/office/powerpoint/2010/main" val="197997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eature_with_Colorblock_3">
    <p:bg>
      <p:bgPr>
        <a:solidFill>
          <a:schemeClr val="bg1"/>
        </a:solidFill>
        <a:effectLst/>
      </p:bgPr>
    </p:bg>
    <p:spTree>
      <p:nvGrpSpPr>
        <p:cNvPr id="1" name=""/>
        <p:cNvGrpSpPr/>
        <p:nvPr/>
      </p:nvGrpSpPr>
      <p:grpSpPr>
        <a:xfrm>
          <a:off x="0" y="0"/>
          <a:ext cx="0" cy="0"/>
          <a:chOff x="0" y="0"/>
          <a:chExt cx="0" cy="0"/>
        </a:xfrm>
      </p:grpSpPr>
      <p:pic>
        <p:nvPicPr>
          <p:cNvPr id="5" name="object 4">
            <a:extLst>
              <a:ext uri="{FF2B5EF4-FFF2-40B4-BE49-F238E27FC236}">
                <a16:creationId xmlns:a16="http://schemas.microsoft.com/office/drawing/2014/main" id="{C95FAD53-051A-0032-D344-051C874DBE87}"/>
              </a:ext>
            </a:extLst>
          </p:cNvPr>
          <p:cNvPicPr/>
          <p:nvPr userDrawn="1"/>
        </p:nvPicPr>
        <p:blipFill rotWithShape="1">
          <a:blip r:embed="rId2">
            <a:extLst>
              <a:ext uri="{28A0092B-C50C-407E-A947-70E740481C1C}">
                <a14:useLocalDpi xmlns:a14="http://schemas.microsoft.com/office/drawing/2010/main" val="0"/>
              </a:ext>
            </a:extLst>
          </a:blip>
          <a:srcRect l="14524" r="2226"/>
          <a:stretch/>
        </p:blipFill>
        <p:spPr>
          <a:xfrm>
            <a:off x="1" y="1800000"/>
            <a:ext cx="12179300" cy="2087806"/>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hasCustomPrompt="1"/>
          </p:nvPr>
        </p:nvSpPr>
        <p:spPr>
          <a:xfrm>
            <a:off x="630029" y="1800000"/>
            <a:ext cx="10972800" cy="2087806"/>
          </a:xfrm>
          <a:prstGeom prst="rect">
            <a:avLst/>
          </a:prstGeom>
        </p:spPr>
        <p:txBody>
          <a:bodyPr anchor="ctr" anchorCtr="0">
            <a:noAutofit/>
          </a:bodyPr>
          <a:lstStyle>
            <a:lvl1pPr>
              <a:lnSpc>
                <a:spcPct val="90000"/>
              </a:lnSpc>
              <a:defRPr sz="4400">
                <a:solidFill>
                  <a:schemeClr val="bg1"/>
                </a:solidFill>
              </a:defRPr>
            </a:lvl1pPr>
          </a:lstStyle>
          <a:p>
            <a:r>
              <a:rPr lang="en-US"/>
              <a:t>Large heading</a:t>
            </a:r>
          </a:p>
        </p:txBody>
      </p:sp>
      <p:pic>
        <p:nvPicPr>
          <p:cNvPr id="4" name="Graphic 3">
            <a:extLst>
              <a:ext uri="{FF2B5EF4-FFF2-40B4-BE49-F238E27FC236}">
                <a16:creationId xmlns:a16="http://schemas.microsoft.com/office/drawing/2014/main" id="{9AA04B3F-5709-84CC-CDFF-E692AAED61F0}"/>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Tree>
    <p:extLst>
      <p:ext uri="{BB962C8B-B14F-4D97-AF65-F5344CB8AC3E}">
        <p14:creationId xmlns:p14="http://schemas.microsoft.com/office/powerpoint/2010/main" val="287730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ection_Title">
    <p:bg>
      <p:bgRef idx="1001">
        <a:schemeClr val="bg1"/>
      </p:bgRef>
    </p:bg>
    <p:spTree>
      <p:nvGrpSpPr>
        <p:cNvPr id="1" name=""/>
        <p:cNvGrpSpPr/>
        <p:nvPr/>
      </p:nvGrpSpPr>
      <p:grpSpPr>
        <a:xfrm>
          <a:off x="0" y="0"/>
          <a:ext cx="0" cy="0"/>
          <a:chOff x="0" y="0"/>
          <a:chExt cx="0" cy="0"/>
        </a:xfrm>
      </p:grpSpPr>
      <p:sp>
        <p:nvSpPr>
          <p:cNvPr id="10" name="Picture Placeholder 5">
            <a:extLst>
              <a:ext uri="{FF2B5EF4-FFF2-40B4-BE49-F238E27FC236}">
                <a16:creationId xmlns:a16="http://schemas.microsoft.com/office/drawing/2014/main" id="{F0385389-4821-AA42-BB56-207948E85D05}"/>
              </a:ext>
            </a:extLst>
          </p:cNvPr>
          <p:cNvSpPr>
            <a:spLocks noGrp="1"/>
          </p:cNvSpPr>
          <p:nvPr>
            <p:ph type="pic" sz="quarter" idx="10"/>
          </p:nvPr>
        </p:nvSpPr>
        <p:spPr>
          <a:xfrm>
            <a:off x="-5" y="0"/>
            <a:ext cx="6089655" cy="6858000"/>
          </a:xfrm>
          <a:prstGeom prst="rect">
            <a:avLst/>
          </a:prstGeom>
        </p:spPr>
        <p:txBody>
          <a:bodyPr lIns="90000" tIns="46800" rIns="90000" bIns="46800"/>
          <a:lstStyle>
            <a:lvl1pPr marL="0" indent="0">
              <a:spcBef>
                <a:spcPts val="0"/>
              </a:spcBef>
              <a:defRPr/>
            </a:lvl1pPr>
          </a:lstStyle>
          <a:p>
            <a:r>
              <a:rPr lang="en-US"/>
              <a:t>Click icon to add picture</a:t>
            </a:r>
          </a:p>
        </p:txBody>
      </p:sp>
      <p:sp>
        <p:nvSpPr>
          <p:cNvPr id="12" name="Text Placeholder 4">
            <a:extLst>
              <a:ext uri="{FF2B5EF4-FFF2-40B4-BE49-F238E27FC236}">
                <a16:creationId xmlns:a16="http://schemas.microsoft.com/office/drawing/2014/main" id="{BC05F3F3-2349-DB49-83D7-0568FA588A75}"/>
              </a:ext>
            </a:extLst>
          </p:cNvPr>
          <p:cNvSpPr>
            <a:spLocks noGrp="1"/>
          </p:cNvSpPr>
          <p:nvPr>
            <p:ph type="body" sz="quarter" idx="11" hasCustomPrompt="1"/>
          </p:nvPr>
        </p:nvSpPr>
        <p:spPr>
          <a:xfrm>
            <a:off x="6505688" y="363583"/>
            <a:ext cx="5257574" cy="6130834"/>
          </a:xfrm>
          <a:prstGeom prst="rect">
            <a:avLst/>
          </a:prstGeom>
        </p:spPr>
        <p:txBody>
          <a:bodyPr lIns="90000" tIns="46800" rIns="90000" bIns="46800" anchor="ctr"/>
          <a:lstStyle>
            <a:lvl1pPr marL="0" indent="0" algn="l">
              <a:lnSpc>
                <a:spcPct val="90000"/>
              </a:lnSpc>
              <a:spcBef>
                <a:spcPts val="0"/>
              </a:spcBef>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Section title slide</a:t>
            </a:r>
          </a:p>
        </p:txBody>
      </p:sp>
      <p:sp>
        <p:nvSpPr>
          <p:cNvPr id="4" name="Rectangle 3">
            <a:extLst>
              <a:ext uri="{FF2B5EF4-FFF2-40B4-BE49-F238E27FC236}">
                <a16:creationId xmlns:a16="http://schemas.microsoft.com/office/drawing/2014/main" id="{B429EFDF-83EF-5F45-93FB-C1D08005EBC7}"/>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3224411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grpId="0" nodeType="afterEffect">
                                  <p:stCondLst>
                                    <p:cond delay="25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25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8" dur="25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tmplLst>
          <p:tmpl lvl="1">
            <p:tnLst>
              <p:par>
                <p:cTn presetID="2" presetClass="entr" presetSubtype="2" decel="52000" fill="hold" nodeType="afterEffect">
                  <p:stCondLst>
                    <p:cond delay="25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250" fill="hold"/>
                        <p:tgtEl>
                          <p:spTgt spid="12"/>
                        </p:tgtEl>
                        <p:attrNameLst>
                          <p:attrName>ppt_x</p:attrName>
                        </p:attrNameLst>
                      </p:cBhvr>
                      <p:tavLst>
                        <p:tav tm="0">
                          <p:val>
                            <p:strVal val="1+#ppt_w/2"/>
                          </p:val>
                        </p:tav>
                        <p:tav tm="100000">
                          <p:val>
                            <p:strVal val="#ppt_x"/>
                          </p:val>
                        </p:tav>
                      </p:tavLst>
                    </p:anim>
                    <p:anim calcmode="lin" valueType="num">
                      <p:cBhvr additive="base">
                        <p:cTn dur="250" fill="hold"/>
                        <p:tgtEl>
                          <p:spTgt spid="12"/>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etailed Content_1Co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hasCustomPrompt="1"/>
          </p:nvPr>
        </p:nvSpPr>
        <p:spPr>
          <a:xfrm>
            <a:off x="630029" y="527250"/>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1955800"/>
            <a:ext cx="10998410" cy="4100514"/>
          </a:xfrm>
        </p:spPr>
        <p:txBody>
          <a:bodyPr/>
          <a:lstStyle>
            <a:lvl1pPr indent="0">
              <a:defRPr/>
            </a:lvl1pPr>
            <a:lvl2pPr>
              <a:defRPr/>
            </a:lvl2pPr>
            <a:lvl3pPr>
              <a:defRPr/>
            </a:lvl3pPr>
            <a:lvl4pPr>
              <a:defRPr/>
            </a:lvl4pPr>
            <a:lvl5pPr>
              <a:defRPr/>
            </a:lvl5pPr>
            <a:lvl6pPr>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3" name="Graphic 2">
            <a:extLst>
              <a:ext uri="{FF2B5EF4-FFF2-40B4-BE49-F238E27FC236}">
                <a16:creationId xmlns:a16="http://schemas.microsoft.com/office/drawing/2014/main" id="{406A9323-1686-A881-10B7-9879D44C34C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4019282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404" userDrawn="1">
          <p15:clr>
            <a:srgbClr val="FBAE40"/>
          </p15:clr>
        </p15:guide>
        <p15:guide id="3" pos="7364"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tailed Content_1Col_Subhea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13" name="Text Placeholder 12">
            <a:extLst>
              <a:ext uri="{FF2B5EF4-FFF2-40B4-BE49-F238E27FC236}">
                <a16:creationId xmlns:a16="http://schemas.microsoft.com/office/drawing/2014/main" id="{8D94860C-3667-8043-BD96-034AFFD74C85}"/>
              </a:ext>
            </a:extLst>
          </p:cNvPr>
          <p:cNvSpPr>
            <a:spLocks noGrp="1"/>
          </p:cNvSpPr>
          <p:nvPr>
            <p:ph type="body" sz="quarter" idx="10"/>
          </p:nvPr>
        </p:nvSpPr>
        <p:spPr>
          <a:xfrm>
            <a:off x="630028" y="1263725"/>
            <a:ext cx="10972801" cy="435413"/>
          </a:xfrm>
          <a:prstGeom prst="rect">
            <a:avLst/>
          </a:prstGeom>
        </p:spPr>
        <p:txBody>
          <a:bodyPr lIns="0"/>
          <a:lstStyle>
            <a:lvl1pPr indent="0" hangingPunct="0">
              <a:spcBef>
                <a:spcPts val="0"/>
              </a:spcBef>
              <a:defRPr sz="2600" b="0" i="0">
                <a:latin typeface="Fira Sans Light" panose="020B0403050000020004" pitchFamily="34" charset="0"/>
                <a:ea typeface="Fira Sans Light" panose="020B0403050000020004" pitchFamily="34" charset="0"/>
                <a:cs typeface="Calibri Light" panose="020F0302020204030204" pitchFamily="34" charset="0"/>
              </a:defRPr>
            </a:lvl1pPr>
            <a:lvl2pPr>
              <a:defRPr sz="2400" b="1" i="0">
                <a:latin typeface="Calibri" panose="020F0502020204030204" pitchFamily="34" charset="0"/>
                <a:cs typeface="Calibri" panose="020F0502020204030204" pitchFamily="34" charset="0"/>
              </a:defRPr>
            </a:lvl2pPr>
            <a:lvl3pPr>
              <a:defRPr sz="2400" b="1" i="0">
                <a:latin typeface="Calibri" panose="020F0502020204030204" pitchFamily="34" charset="0"/>
                <a:cs typeface="Calibri" panose="020F0502020204030204" pitchFamily="34" charset="0"/>
              </a:defRPr>
            </a:lvl3pPr>
            <a:lvl4pPr>
              <a:defRPr sz="2400" b="1" i="0">
                <a:latin typeface="Calibri" panose="020F0502020204030204" pitchFamily="34" charset="0"/>
                <a:cs typeface="Calibri" panose="020F0502020204030204" pitchFamily="34" charset="0"/>
              </a:defRPr>
            </a:lvl4pPr>
            <a:lvl5pPr>
              <a:defRPr sz="2400" b="1" i="0">
                <a:latin typeface="Calibri" panose="020F0502020204030204" pitchFamily="34" charset="0"/>
                <a:cs typeface="Calibri" panose="020F0502020204030204" pitchFamily="34" charset="0"/>
              </a:defRPr>
            </a:lvl5pPr>
          </a:lstStyle>
          <a:p>
            <a:pPr lvl="0"/>
            <a:r>
              <a:rPr lang="en-US"/>
              <a:t>Click to edit Master text styles</a:t>
            </a:r>
          </a:p>
        </p:txBody>
      </p:sp>
      <p:cxnSp>
        <p:nvCxnSpPr>
          <p:cNvPr id="23" name="Straight Connector 22">
            <a:extLst>
              <a:ext uri="{FF2B5EF4-FFF2-40B4-BE49-F238E27FC236}">
                <a16:creationId xmlns:a16="http://schemas.microsoft.com/office/drawing/2014/main" id="{75932BEF-5042-0B74-6354-2729325906B0}"/>
              </a:ext>
            </a:extLst>
          </p:cNvPr>
          <p:cNvCxnSpPr>
            <a:cxnSpLocks/>
          </p:cNvCxnSpPr>
          <p:nvPr userDrawn="1"/>
        </p:nvCxnSpPr>
        <p:spPr bwMode="auto">
          <a:xfrm>
            <a:off x="630028" y="1823307"/>
            <a:ext cx="10972801"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1954800"/>
            <a:ext cx="10998410" cy="4138751"/>
          </a:xfrm>
        </p:spPr>
        <p:txBody>
          <a:bodyPr/>
          <a:lstStyle>
            <a:lvl1pPr indent="0">
              <a:defRPr/>
            </a:lvl1pPr>
            <a:lvl2pPr>
              <a:defRPr/>
            </a:lvl2pPr>
            <a:lvl3pPr>
              <a:defRPr/>
            </a:lvl3pPr>
            <a:lvl4pPr>
              <a:defRPr/>
            </a:lvl4pPr>
            <a:lvl5pPr>
              <a:defRPr/>
            </a:lvl5pPr>
            <a:lvl6pPr>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Graphic 1">
            <a:extLst>
              <a:ext uri="{FF2B5EF4-FFF2-40B4-BE49-F238E27FC236}">
                <a16:creationId xmlns:a16="http://schemas.microsoft.com/office/drawing/2014/main" id="{614B0603-F976-1F9D-450D-7F722C3427BA}"/>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
        <p:nvSpPr>
          <p:cNvPr id="3" name="Title 1">
            <a:extLst>
              <a:ext uri="{FF2B5EF4-FFF2-40B4-BE49-F238E27FC236}">
                <a16:creationId xmlns:a16="http://schemas.microsoft.com/office/drawing/2014/main" id="{A70CE22E-1E10-E513-D24C-59F643D9B712}"/>
              </a:ext>
            </a:extLst>
          </p:cNvPr>
          <p:cNvSpPr>
            <a:spLocks noGrp="1"/>
          </p:cNvSpPr>
          <p:nvPr>
            <p:ph type="title"/>
          </p:nvPr>
        </p:nvSpPr>
        <p:spPr>
          <a:xfrm>
            <a:off x="630029" y="532799"/>
            <a:ext cx="10972800" cy="730925"/>
          </a:xfrm>
          <a:prstGeom prst="rect">
            <a:avLst/>
          </a:prstGeom>
        </p:spPr>
        <p:txBody>
          <a:bodyPr anchor="t"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14278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404" userDrawn="1">
          <p15:clr>
            <a:srgbClr val="FBAE40"/>
          </p15:clr>
        </p15:guide>
        <p15:guide id="3" pos="736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tailed Content_2Col">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4EA006-5766-FEBB-0580-FC6F243A2A2A}"/>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9" name="Content Placeholder 25">
            <a:extLst>
              <a:ext uri="{FF2B5EF4-FFF2-40B4-BE49-F238E27FC236}">
                <a16:creationId xmlns:a16="http://schemas.microsoft.com/office/drawing/2014/main" id="{A76C2E17-A0C4-63CF-B2EA-67B79D7BD476}"/>
              </a:ext>
            </a:extLst>
          </p:cNvPr>
          <p:cNvSpPr>
            <a:spLocks noGrp="1"/>
          </p:cNvSpPr>
          <p:nvPr>
            <p:ph sz="quarter" idx="11" hasCustomPrompt="1"/>
          </p:nvPr>
        </p:nvSpPr>
        <p:spPr>
          <a:xfrm>
            <a:off x="630028" y="1954800"/>
            <a:ext cx="5220266" cy="3966246"/>
          </a:xfrm>
        </p:spPr>
        <p:txBody>
          <a:bodyPr/>
          <a:lstStyle>
            <a:lvl1pPr indent="0">
              <a:defRPr sz="2200"/>
            </a:lvl1pPr>
            <a:lvl2pPr>
              <a:defRPr sz="2200"/>
            </a:lvl2pPr>
            <a:lvl3pPr>
              <a:defRPr sz="2200"/>
            </a:lvl3pPr>
            <a:lvl4pPr>
              <a:defRPr sz="2200"/>
            </a:lvl4pPr>
            <a:lvl5pPr>
              <a:defRPr sz="2200"/>
            </a:lvl5pPr>
            <a:lvl6pPr>
              <a:defRPr sz="2200"/>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14" name="Content Placeholder 25">
            <a:extLst>
              <a:ext uri="{FF2B5EF4-FFF2-40B4-BE49-F238E27FC236}">
                <a16:creationId xmlns:a16="http://schemas.microsoft.com/office/drawing/2014/main" id="{1924B4DE-39F2-E145-D023-575F8C961544}"/>
              </a:ext>
            </a:extLst>
          </p:cNvPr>
          <p:cNvSpPr>
            <a:spLocks noGrp="1"/>
          </p:cNvSpPr>
          <p:nvPr>
            <p:ph sz="quarter" idx="12" hasCustomPrompt="1"/>
          </p:nvPr>
        </p:nvSpPr>
        <p:spPr>
          <a:xfrm>
            <a:off x="6382563" y="1954800"/>
            <a:ext cx="5220266" cy="3966246"/>
          </a:xfrm>
        </p:spPr>
        <p:txBody>
          <a:bodyPr/>
          <a:lstStyle>
            <a:lvl1pPr indent="0">
              <a:defRPr sz="2200"/>
            </a:lvl1pPr>
            <a:lvl2pPr>
              <a:defRPr sz="2200"/>
            </a:lvl2pPr>
            <a:lvl3pPr>
              <a:defRPr sz="2200"/>
            </a:lvl3pPr>
            <a:lvl4pPr>
              <a:defRPr sz="2200"/>
            </a:lvl4pPr>
            <a:lvl5pPr>
              <a:defRPr sz="2200"/>
            </a:lvl5pPr>
            <a:lvl6pPr>
              <a:defRPr sz="2200"/>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4" name="Graphic 3">
            <a:extLst>
              <a:ext uri="{FF2B5EF4-FFF2-40B4-BE49-F238E27FC236}">
                <a16:creationId xmlns:a16="http://schemas.microsoft.com/office/drawing/2014/main" id="{3981A062-4569-B9FA-C2FD-BE71F672EE0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
        <p:nvSpPr>
          <p:cNvPr id="2" name="Title 1">
            <a:extLst>
              <a:ext uri="{FF2B5EF4-FFF2-40B4-BE49-F238E27FC236}">
                <a16:creationId xmlns:a16="http://schemas.microsoft.com/office/drawing/2014/main" id="{784AC8B5-507C-2AD0-9005-22B0378B46D1}"/>
              </a:ext>
            </a:extLst>
          </p:cNvPr>
          <p:cNvSpPr>
            <a:spLocks noGrp="1"/>
          </p:cNvSpPr>
          <p:nvPr>
            <p:ph type="title" hasCustomPrompt="1"/>
          </p:nvPr>
        </p:nvSpPr>
        <p:spPr>
          <a:xfrm>
            <a:off x="630029" y="527251"/>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398716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7364" userDrawn="1">
          <p15:clr>
            <a:srgbClr val="FBAE40"/>
          </p15:clr>
        </p15:guide>
        <p15:guide id="3" pos="404"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Detailed Content_2Col_Subhea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4EA006-5766-FEBB-0580-FC6F243A2A2A}"/>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9" name="Content Placeholder 25">
            <a:extLst>
              <a:ext uri="{FF2B5EF4-FFF2-40B4-BE49-F238E27FC236}">
                <a16:creationId xmlns:a16="http://schemas.microsoft.com/office/drawing/2014/main" id="{A76C2E17-A0C4-63CF-B2EA-67B79D7BD476}"/>
              </a:ext>
            </a:extLst>
          </p:cNvPr>
          <p:cNvSpPr>
            <a:spLocks noGrp="1"/>
          </p:cNvSpPr>
          <p:nvPr>
            <p:ph sz="quarter" idx="11" hasCustomPrompt="1"/>
          </p:nvPr>
        </p:nvSpPr>
        <p:spPr>
          <a:xfrm>
            <a:off x="630028" y="1954800"/>
            <a:ext cx="5220266" cy="3966246"/>
          </a:xfrm>
        </p:spPr>
        <p:txBody>
          <a:bodyPr/>
          <a:lstStyle>
            <a:lvl1pPr indent="0">
              <a:defRPr/>
            </a:lvl1pPr>
            <a:lvl2pPr>
              <a:defRPr/>
            </a:lvl2pPr>
            <a:lvl3pPr>
              <a:defRPr/>
            </a:lvl3pPr>
            <a:lvl4pPr>
              <a:defRPr/>
            </a:lvl4pPr>
            <a:lvl5pPr>
              <a:defRPr/>
            </a:lvl5pPr>
            <a:lvl6pPr>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14" name="Content Placeholder 25">
            <a:extLst>
              <a:ext uri="{FF2B5EF4-FFF2-40B4-BE49-F238E27FC236}">
                <a16:creationId xmlns:a16="http://schemas.microsoft.com/office/drawing/2014/main" id="{1924B4DE-39F2-E145-D023-575F8C961544}"/>
              </a:ext>
            </a:extLst>
          </p:cNvPr>
          <p:cNvSpPr>
            <a:spLocks noGrp="1"/>
          </p:cNvSpPr>
          <p:nvPr>
            <p:ph sz="quarter" idx="12" hasCustomPrompt="1"/>
          </p:nvPr>
        </p:nvSpPr>
        <p:spPr>
          <a:xfrm>
            <a:off x="6382563" y="1954800"/>
            <a:ext cx="5220266" cy="3966246"/>
          </a:xfrm>
        </p:spPr>
        <p:txBody>
          <a:bodyPr/>
          <a:lstStyle>
            <a:lvl1pPr indent="0">
              <a:defRPr/>
            </a:lvl1pPr>
            <a:lvl2pPr>
              <a:defRPr/>
            </a:lvl2pPr>
            <a:lvl3pPr>
              <a:defRPr/>
            </a:lvl3pPr>
            <a:lvl4pPr>
              <a:defRPr/>
            </a:lvl4pPr>
            <a:lvl5pPr>
              <a:defRPr/>
            </a:lvl5pPr>
            <a:lvl6pPr>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8" name="Text Placeholder 12">
            <a:extLst>
              <a:ext uri="{FF2B5EF4-FFF2-40B4-BE49-F238E27FC236}">
                <a16:creationId xmlns:a16="http://schemas.microsoft.com/office/drawing/2014/main" id="{F45E9AE9-89DE-F9B1-501C-9B3149B135E6}"/>
              </a:ext>
            </a:extLst>
          </p:cNvPr>
          <p:cNvSpPr>
            <a:spLocks noGrp="1"/>
          </p:cNvSpPr>
          <p:nvPr>
            <p:ph type="body" sz="quarter" idx="10"/>
          </p:nvPr>
        </p:nvSpPr>
        <p:spPr>
          <a:xfrm>
            <a:off x="630028" y="1263725"/>
            <a:ext cx="10972801" cy="435413"/>
          </a:xfrm>
          <a:prstGeom prst="rect">
            <a:avLst/>
          </a:prstGeom>
        </p:spPr>
        <p:txBody>
          <a:bodyPr lIns="0"/>
          <a:lstStyle>
            <a:lvl1pPr indent="0" hangingPunct="0">
              <a:spcBef>
                <a:spcPts val="0"/>
              </a:spcBef>
              <a:defRPr sz="2600" b="0" i="0">
                <a:latin typeface="Fira Sans Light" panose="020B0403050000020004" pitchFamily="34" charset="0"/>
                <a:ea typeface="Fira Sans Light" panose="020B0403050000020004" pitchFamily="34" charset="0"/>
                <a:cs typeface="Calibri Light" panose="020F0302020204030204" pitchFamily="34" charset="0"/>
              </a:defRPr>
            </a:lvl1pPr>
            <a:lvl2pPr>
              <a:defRPr sz="2400" b="1" i="0">
                <a:latin typeface="Calibri" panose="020F0502020204030204" pitchFamily="34" charset="0"/>
                <a:cs typeface="Calibri" panose="020F0502020204030204" pitchFamily="34" charset="0"/>
              </a:defRPr>
            </a:lvl2pPr>
            <a:lvl3pPr>
              <a:defRPr sz="2400" b="1" i="0">
                <a:latin typeface="Calibri" panose="020F0502020204030204" pitchFamily="34" charset="0"/>
                <a:cs typeface="Calibri" panose="020F0502020204030204" pitchFamily="34" charset="0"/>
              </a:defRPr>
            </a:lvl3pPr>
            <a:lvl4pPr>
              <a:defRPr sz="2400" b="1" i="0">
                <a:latin typeface="Calibri" panose="020F0502020204030204" pitchFamily="34" charset="0"/>
                <a:cs typeface="Calibri" panose="020F0502020204030204" pitchFamily="34" charset="0"/>
              </a:defRPr>
            </a:lvl4pPr>
            <a:lvl5pPr>
              <a:defRPr sz="2400" b="1" i="0">
                <a:latin typeface="Calibri" panose="020F0502020204030204" pitchFamily="34" charset="0"/>
                <a:cs typeface="Calibri" panose="020F0502020204030204" pitchFamily="34" charset="0"/>
              </a:defRPr>
            </a:lvl5pPr>
          </a:lstStyle>
          <a:p>
            <a:pPr lvl="0"/>
            <a:r>
              <a:rPr lang="en-US"/>
              <a:t>Click to edit Master text styles</a:t>
            </a:r>
          </a:p>
        </p:txBody>
      </p:sp>
      <p:cxnSp>
        <p:nvCxnSpPr>
          <p:cNvPr id="10" name="Straight Connector 9">
            <a:extLst>
              <a:ext uri="{FF2B5EF4-FFF2-40B4-BE49-F238E27FC236}">
                <a16:creationId xmlns:a16="http://schemas.microsoft.com/office/drawing/2014/main" id="{8EFAA897-E8C6-70FF-A6C3-9A7EDABD39F0}"/>
              </a:ext>
            </a:extLst>
          </p:cNvPr>
          <p:cNvCxnSpPr>
            <a:cxnSpLocks/>
          </p:cNvCxnSpPr>
          <p:nvPr userDrawn="1"/>
        </p:nvCxnSpPr>
        <p:spPr bwMode="auto">
          <a:xfrm>
            <a:off x="630028" y="1823307"/>
            <a:ext cx="10972801"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1" name="Title 1">
            <a:extLst>
              <a:ext uri="{FF2B5EF4-FFF2-40B4-BE49-F238E27FC236}">
                <a16:creationId xmlns:a16="http://schemas.microsoft.com/office/drawing/2014/main" id="{0A633D9D-65FE-DB78-01E2-048D042929E7}"/>
              </a:ext>
            </a:extLst>
          </p:cNvPr>
          <p:cNvSpPr>
            <a:spLocks noGrp="1"/>
          </p:cNvSpPr>
          <p:nvPr>
            <p:ph type="title"/>
          </p:nvPr>
        </p:nvSpPr>
        <p:spPr>
          <a:xfrm>
            <a:off x="630029" y="525599"/>
            <a:ext cx="10972800" cy="738126"/>
          </a:xfrm>
          <a:prstGeom prst="rect">
            <a:avLst/>
          </a:prstGeom>
        </p:spPr>
        <p:txBody>
          <a:bodyPr anchor="t" anchorCtr="0"/>
          <a:lstStyle>
            <a:lvl1pPr>
              <a:defRPr>
                <a:solidFill>
                  <a:schemeClr val="tx1"/>
                </a:solidFill>
              </a:defRPr>
            </a:lvl1pPr>
          </a:lstStyle>
          <a:p>
            <a:r>
              <a:rPr lang="en-US"/>
              <a:t>Click to edit Master title style</a:t>
            </a:r>
          </a:p>
        </p:txBody>
      </p:sp>
      <p:pic>
        <p:nvPicPr>
          <p:cNvPr id="2" name="Graphic 1">
            <a:extLst>
              <a:ext uri="{FF2B5EF4-FFF2-40B4-BE49-F238E27FC236}">
                <a16:creationId xmlns:a16="http://schemas.microsoft.com/office/drawing/2014/main" id="{B1B70E02-0057-17E1-37A6-878551CE7315}"/>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1060787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7364" userDrawn="1">
          <p15:clr>
            <a:srgbClr val="FBAE40"/>
          </p15:clr>
        </p15:guide>
        <p15:guide id="3" pos="404"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Detailed Content_Photo">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438AA57A-652E-9543-8CAD-63ED44FB1E93}"/>
              </a:ext>
            </a:extLst>
          </p:cNvPr>
          <p:cNvSpPr>
            <a:spLocks noGrp="1"/>
          </p:cNvSpPr>
          <p:nvPr>
            <p:ph type="pic" sz="quarter" idx="11"/>
          </p:nvPr>
        </p:nvSpPr>
        <p:spPr>
          <a:xfrm>
            <a:off x="6737350" y="220134"/>
            <a:ext cx="5441949" cy="6637866"/>
          </a:xfrm>
          <a:prstGeom prst="rect">
            <a:avLst/>
          </a:prstGeom>
        </p:spPr>
        <p:txBody>
          <a:bodyPr/>
          <a:lstStyle>
            <a:lvl1pPr>
              <a:defRPr/>
            </a:lvl1pPr>
          </a:lstStyle>
          <a:p>
            <a:endParaRPr lang="en-US"/>
          </a:p>
        </p:txBody>
      </p:sp>
      <p:pic>
        <p:nvPicPr>
          <p:cNvPr id="13" name="Picture 12">
            <a:extLst>
              <a:ext uri="{FF2B5EF4-FFF2-40B4-BE49-F238E27FC236}">
                <a16:creationId xmlns:a16="http://schemas.microsoft.com/office/drawing/2014/main" id="{945A3DFE-E5B2-424F-ADE0-FAB5735919C8}"/>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5" name="Content Placeholder 25">
            <a:extLst>
              <a:ext uri="{FF2B5EF4-FFF2-40B4-BE49-F238E27FC236}">
                <a16:creationId xmlns:a16="http://schemas.microsoft.com/office/drawing/2014/main" id="{B1E3F1FD-BC25-0627-CCAC-D7471163C06D}"/>
              </a:ext>
            </a:extLst>
          </p:cNvPr>
          <p:cNvSpPr>
            <a:spLocks noGrp="1"/>
          </p:cNvSpPr>
          <p:nvPr>
            <p:ph sz="quarter" idx="12" hasCustomPrompt="1"/>
          </p:nvPr>
        </p:nvSpPr>
        <p:spPr>
          <a:xfrm>
            <a:off x="630028" y="1955799"/>
            <a:ext cx="5459621" cy="4330267"/>
          </a:xfrm>
        </p:spPr>
        <p:txBody>
          <a:bodyPr/>
          <a:lstStyle>
            <a:lvl1pPr indent="0">
              <a:defRPr/>
            </a:lvl1pPr>
            <a:lvl2pPr>
              <a:defRPr/>
            </a:lvl2pPr>
            <a:lvl3pPr>
              <a:defRPr/>
            </a:lvl3pPr>
            <a:lvl4pPr>
              <a:defRPr/>
            </a:lvl4pPr>
            <a:lvl5pPr>
              <a:defRPr/>
            </a:lvl5pPr>
            <a:lvl6pPr>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2" name="Title 1">
            <a:extLst>
              <a:ext uri="{FF2B5EF4-FFF2-40B4-BE49-F238E27FC236}">
                <a16:creationId xmlns:a16="http://schemas.microsoft.com/office/drawing/2014/main" id="{1286C460-F54F-AB16-3F70-6523F8721529}"/>
              </a:ext>
            </a:extLst>
          </p:cNvPr>
          <p:cNvSpPr>
            <a:spLocks noGrp="1"/>
          </p:cNvSpPr>
          <p:nvPr>
            <p:ph type="title"/>
          </p:nvPr>
        </p:nvSpPr>
        <p:spPr>
          <a:xfrm>
            <a:off x="630030" y="527251"/>
            <a:ext cx="5459620" cy="1209600"/>
          </a:xfrm>
          <a:prstGeom prst="rect">
            <a:avLst/>
          </a:prstGeom>
        </p:spPr>
        <p:txBody>
          <a:bodyPr anchor="b"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3457598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7364">
          <p15:clr>
            <a:srgbClr val="FBAE40"/>
          </p15:clr>
        </p15:guide>
        <p15:guide id="3" pos="404">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imple Content_1Co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1955800"/>
            <a:ext cx="10998000" cy="4100514"/>
          </a:xfrm>
        </p:spPr>
        <p:txBody>
          <a:bodyPr/>
          <a:lstStyle>
            <a:lvl1pPr indent="0">
              <a:spcBef>
                <a:spcPts val="2000"/>
              </a:spcBef>
              <a:defRPr sz="2800"/>
            </a:lvl1pPr>
            <a:lvl2pPr>
              <a:spcBef>
                <a:spcPts val="2000"/>
              </a:spcBef>
              <a:defRPr sz="2800"/>
            </a:lvl2pPr>
            <a:lvl3pPr>
              <a:defRPr sz="2400"/>
            </a:lvl3pPr>
            <a:lvl4pPr>
              <a:defRPr sz="2400"/>
            </a:lvl4pPr>
            <a:lvl5pPr>
              <a:defRPr sz="2400"/>
            </a:lvl5pPr>
            <a:lvl6pPr>
              <a:defRPr sz="2400"/>
            </a:lvl6pPr>
          </a:lstStyle>
          <a:p>
            <a:pPr lvl="0"/>
            <a:r>
              <a:rPr lang="en-US"/>
              <a:t>Larger Body Text in Fira Sans Regular 28pt font with 1.05 multiple line spacing, and 20pt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Graphic 1">
            <a:extLst>
              <a:ext uri="{FF2B5EF4-FFF2-40B4-BE49-F238E27FC236}">
                <a16:creationId xmlns:a16="http://schemas.microsoft.com/office/drawing/2014/main" id="{9686F4EF-CF3D-A09D-D41E-61B612DC5C47}"/>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
        <p:nvSpPr>
          <p:cNvPr id="3" name="Text Placeholder 4">
            <a:extLst>
              <a:ext uri="{FF2B5EF4-FFF2-40B4-BE49-F238E27FC236}">
                <a16:creationId xmlns:a16="http://schemas.microsoft.com/office/drawing/2014/main" id="{139F13CC-67C7-06E3-21D9-0D2BEEF1529E}"/>
              </a:ext>
            </a:extLst>
          </p:cNvPr>
          <p:cNvSpPr>
            <a:spLocks noGrp="1"/>
          </p:cNvSpPr>
          <p:nvPr>
            <p:ph type="body" sz="quarter" idx="15" hasCustomPrompt="1"/>
          </p:nvPr>
        </p:nvSpPr>
        <p:spPr>
          <a:xfrm>
            <a:off x="6456812" y="4970615"/>
            <a:ext cx="5171625" cy="1085699"/>
          </a:xfrm>
          <a:prstGeom prst="rect">
            <a:avLst/>
          </a:prstGeom>
        </p:spPr>
        <p:txBody>
          <a:bodyPr lIns="90000" tIns="46800" rIns="90000" bIns="46800" anchor="t"/>
          <a:lstStyle>
            <a:lvl1pPr marL="0" indent="0" algn="l">
              <a:lnSpc>
                <a:spcPct val="100000"/>
              </a:lnSpc>
              <a:spcBef>
                <a:spcPts val="0"/>
              </a:spcBef>
              <a:defRPr sz="1800" b="0">
                <a:solidFill>
                  <a:schemeClr val="tx1"/>
                </a:solidFill>
              </a:defRPr>
            </a:lvl1pPr>
          </a:lstStyle>
          <a:p>
            <a:pPr lvl="0"/>
            <a:r>
              <a:rPr lang="en-US"/>
              <a:t>Caption Text in Fira Sans Regular 18pt font with single line spacing and 0pt paragraph spacing.</a:t>
            </a:r>
          </a:p>
        </p:txBody>
      </p:sp>
      <p:sp>
        <p:nvSpPr>
          <p:cNvPr id="4" name="Title 1">
            <a:extLst>
              <a:ext uri="{FF2B5EF4-FFF2-40B4-BE49-F238E27FC236}">
                <a16:creationId xmlns:a16="http://schemas.microsoft.com/office/drawing/2014/main" id="{370578FB-DFF2-C261-CB59-514E6E0AE466}"/>
              </a:ext>
            </a:extLst>
          </p:cNvPr>
          <p:cNvSpPr>
            <a:spLocks noGrp="1"/>
          </p:cNvSpPr>
          <p:nvPr>
            <p:ph type="title" hasCustomPrompt="1"/>
          </p:nvPr>
        </p:nvSpPr>
        <p:spPr>
          <a:xfrm>
            <a:off x="630029" y="527251"/>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1332360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404" userDrawn="1">
          <p15:clr>
            <a:srgbClr val="FBAE40"/>
          </p15:clr>
        </p15:guide>
        <p15:guide id="3" pos="7364"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_1Col_White_Wave">
    <p:spTree>
      <p:nvGrpSpPr>
        <p:cNvPr id="1" name=""/>
        <p:cNvGrpSpPr/>
        <p:nvPr/>
      </p:nvGrpSpPr>
      <p:grpSpPr>
        <a:xfrm>
          <a:off x="0" y="0"/>
          <a:ext cx="0" cy="0"/>
          <a:chOff x="0" y="0"/>
          <a:chExt cx="0" cy="0"/>
        </a:xfrm>
      </p:grpSpPr>
      <p:pic>
        <p:nvPicPr>
          <p:cNvPr id="4" name="object 2">
            <a:extLst>
              <a:ext uri="{FF2B5EF4-FFF2-40B4-BE49-F238E27FC236}">
                <a16:creationId xmlns:a16="http://schemas.microsoft.com/office/drawing/2014/main" id="{467F74BF-8F25-F941-7BEB-515FFCF014A1}"/>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9" y="0"/>
            <a:ext cx="12221249" cy="6858000"/>
          </a:xfrm>
          <a:prstGeom prst="rect">
            <a:avLst/>
          </a:prstGeom>
        </p:spPr>
      </p:pic>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1955800"/>
            <a:ext cx="10998410" cy="4100514"/>
          </a:xfrm>
        </p:spPr>
        <p:txBody>
          <a:bodyPr/>
          <a:lstStyle>
            <a:lvl1pPr indent="0">
              <a:lnSpc>
                <a:spcPct val="105000"/>
              </a:lnSpc>
              <a:spcBef>
                <a:spcPts val="2000"/>
              </a:spcBef>
              <a:defRPr sz="2800"/>
            </a:lvl1pPr>
            <a:lvl2pPr>
              <a:lnSpc>
                <a:spcPct val="105000"/>
              </a:lnSpc>
              <a:spcBef>
                <a:spcPts val="2000"/>
              </a:spcBef>
              <a:defRPr sz="2800"/>
            </a:lvl2pPr>
            <a:lvl3pPr>
              <a:lnSpc>
                <a:spcPct val="105000"/>
              </a:lnSpc>
              <a:spcBef>
                <a:spcPts val="1000"/>
              </a:spcBef>
              <a:defRPr sz="2400"/>
            </a:lvl3pPr>
            <a:lvl4pPr>
              <a:lnSpc>
                <a:spcPct val="105000"/>
              </a:lnSpc>
              <a:spcBef>
                <a:spcPts val="1000"/>
              </a:spcBef>
              <a:defRPr sz="2400"/>
            </a:lvl4pPr>
            <a:lvl5pPr>
              <a:lnSpc>
                <a:spcPct val="105000"/>
              </a:lnSpc>
              <a:spcBef>
                <a:spcPts val="1000"/>
              </a:spcBef>
              <a:defRPr sz="2400"/>
            </a:lvl5pPr>
            <a:lvl6pPr>
              <a:lnSpc>
                <a:spcPct val="105000"/>
              </a:lnSpc>
              <a:spcBef>
                <a:spcPts val="1000"/>
              </a:spcBef>
              <a:defRPr sz="2400"/>
            </a:lvl6pPr>
          </a:lstStyle>
          <a:p>
            <a:r>
              <a:rPr lang="en-US"/>
              <a:t>Larger Body Text in Fira Sans Regular 28pt font with 1.05 multiple line spacing, and 20pt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Picture 1">
            <a:extLst>
              <a:ext uri="{FF2B5EF4-FFF2-40B4-BE49-F238E27FC236}">
                <a16:creationId xmlns:a16="http://schemas.microsoft.com/office/drawing/2014/main" id="{54858BD9-0591-8AFA-7144-8EDBD33004C5}"/>
              </a:ext>
            </a:extLst>
          </p:cNvPr>
          <p:cNvPicPr>
            <a:picLocks noChangeAspect="1"/>
          </p:cNvPicPr>
          <p:nvPr userDrawn="1"/>
        </p:nvPicPr>
        <p:blipFill rotWithShape="1">
          <a:blip r:embed="rId3"/>
          <a:srcRect l="2203" t="93757" r="4327" b="3410"/>
          <a:stretch/>
        </p:blipFill>
        <p:spPr>
          <a:xfrm>
            <a:off x="-41950" y="6649491"/>
            <a:ext cx="12221249" cy="208509"/>
          </a:xfrm>
          <a:prstGeom prst="rect">
            <a:avLst/>
          </a:prstGeom>
        </p:spPr>
      </p:pic>
      <p:sp>
        <p:nvSpPr>
          <p:cNvPr id="3" name="Title 1">
            <a:extLst>
              <a:ext uri="{FF2B5EF4-FFF2-40B4-BE49-F238E27FC236}">
                <a16:creationId xmlns:a16="http://schemas.microsoft.com/office/drawing/2014/main" id="{64C7CCAD-37AD-F4FC-0F23-C39D65B21243}"/>
              </a:ext>
            </a:extLst>
          </p:cNvPr>
          <p:cNvSpPr>
            <a:spLocks noGrp="1"/>
          </p:cNvSpPr>
          <p:nvPr>
            <p:ph type="title" hasCustomPrompt="1"/>
          </p:nvPr>
        </p:nvSpPr>
        <p:spPr>
          <a:xfrm>
            <a:off x="630029" y="527251"/>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99580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404" userDrawn="1">
          <p15:clr>
            <a:srgbClr val="FBAE40"/>
          </p15:clr>
        </p15:guide>
        <p15:guide id="3" pos="7364"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ontent_1Col_White_Wave">
    <p:spTree>
      <p:nvGrpSpPr>
        <p:cNvPr id="1" name=""/>
        <p:cNvGrpSpPr/>
        <p:nvPr/>
      </p:nvGrpSpPr>
      <p:grpSpPr>
        <a:xfrm>
          <a:off x="0" y="0"/>
          <a:ext cx="0" cy="0"/>
          <a:chOff x="0" y="0"/>
          <a:chExt cx="0" cy="0"/>
        </a:xfrm>
      </p:grpSpPr>
      <p:pic>
        <p:nvPicPr>
          <p:cNvPr id="4" name="object 2">
            <a:extLst>
              <a:ext uri="{FF2B5EF4-FFF2-40B4-BE49-F238E27FC236}">
                <a16:creationId xmlns:a16="http://schemas.microsoft.com/office/drawing/2014/main" id="{467F74BF-8F25-F941-7BEB-515FFCF014A1}"/>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9" y="0"/>
            <a:ext cx="12221249" cy="6858000"/>
          </a:xfrm>
          <a:prstGeom prst="rect">
            <a:avLst/>
          </a:prstGeom>
        </p:spPr>
      </p:pic>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1955800"/>
            <a:ext cx="10998410" cy="4100514"/>
          </a:xfrm>
        </p:spPr>
        <p:txBody>
          <a:bodyPr/>
          <a:lstStyle>
            <a:lvl1pPr indent="0">
              <a:lnSpc>
                <a:spcPct val="105000"/>
              </a:lnSpc>
              <a:spcBef>
                <a:spcPts val="2000"/>
              </a:spcBef>
              <a:defRPr sz="2800"/>
            </a:lvl1pPr>
            <a:lvl2pPr>
              <a:lnSpc>
                <a:spcPct val="105000"/>
              </a:lnSpc>
              <a:spcBef>
                <a:spcPts val="2000"/>
              </a:spcBef>
              <a:defRPr sz="2800"/>
            </a:lvl2pPr>
            <a:lvl3pPr>
              <a:lnSpc>
                <a:spcPct val="105000"/>
              </a:lnSpc>
              <a:spcBef>
                <a:spcPts val="1000"/>
              </a:spcBef>
              <a:defRPr sz="2400"/>
            </a:lvl3pPr>
            <a:lvl4pPr>
              <a:lnSpc>
                <a:spcPct val="105000"/>
              </a:lnSpc>
              <a:spcBef>
                <a:spcPts val="1000"/>
              </a:spcBef>
              <a:defRPr sz="2400"/>
            </a:lvl4pPr>
            <a:lvl5pPr>
              <a:lnSpc>
                <a:spcPct val="105000"/>
              </a:lnSpc>
              <a:spcBef>
                <a:spcPts val="1000"/>
              </a:spcBef>
              <a:defRPr sz="2400"/>
            </a:lvl5pPr>
            <a:lvl6pPr>
              <a:lnSpc>
                <a:spcPct val="105000"/>
              </a:lnSpc>
              <a:spcBef>
                <a:spcPts val="1000"/>
              </a:spcBef>
              <a:defRPr sz="2400"/>
            </a:lvl6pPr>
          </a:lstStyle>
          <a:p>
            <a:r>
              <a:rPr lang="en-US"/>
              <a:t>Larger Body Text in Fira Sans Regular 28pt font with 1.05 multiple line spacing, and 20pt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Picture 1">
            <a:extLst>
              <a:ext uri="{FF2B5EF4-FFF2-40B4-BE49-F238E27FC236}">
                <a16:creationId xmlns:a16="http://schemas.microsoft.com/office/drawing/2014/main" id="{54858BD9-0591-8AFA-7144-8EDBD33004C5}"/>
              </a:ext>
            </a:extLst>
          </p:cNvPr>
          <p:cNvPicPr>
            <a:picLocks noChangeAspect="1"/>
          </p:cNvPicPr>
          <p:nvPr userDrawn="1"/>
        </p:nvPicPr>
        <p:blipFill rotWithShape="1">
          <a:blip r:embed="rId3"/>
          <a:srcRect l="2203" t="93757" r="4327" b="3410"/>
          <a:stretch/>
        </p:blipFill>
        <p:spPr>
          <a:xfrm>
            <a:off x="-41950" y="6649491"/>
            <a:ext cx="12221249" cy="208509"/>
          </a:xfrm>
          <a:prstGeom prst="rect">
            <a:avLst/>
          </a:prstGeom>
        </p:spPr>
      </p:pic>
      <p:sp>
        <p:nvSpPr>
          <p:cNvPr id="3" name="Title 1">
            <a:extLst>
              <a:ext uri="{FF2B5EF4-FFF2-40B4-BE49-F238E27FC236}">
                <a16:creationId xmlns:a16="http://schemas.microsoft.com/office/drawing/2014/main" id="{64C7CCAD-37AD-F4FC-0F23-C39D65B21243}"/>
              </a:ext>
            </a:extLst>
          </p:cNvPr>
          <p:cNvSpPr>
            <a:spLocks noGrp="1"/>
          </p:cNvSpPr>
          <p:nvPr>
            <p:ph type="title" hasCustomPrompt="1"/>
          </p:nvPr>
        </p:nvSpPr>
        <p:spPr>
          <a:xfrm>
            <a:off x="630029" y="527251"/>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1912471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404" userDrawn="1">
          <p15:clr>
            <a:srgbClr val="FBAE40"/>
          </p15:clr>
        </p15:guide>
        <p15:guide id="3" pos="7364"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_with_Cyan_bor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pic>
        <p:nvPicPr>
          <p:cNvPr id="2" name="Graphic 1">
            <a:extLst>
              <a:ext uri="{FF2B5EF4-FFF2-40B4-BE49-F238E27FC236}">
                <a16:creationId xmlns:a16="http://schemas.microsoft.com/office/drawing/2014/main" id="{614B0603-F976-1F9D-450D-7F722C3427BA}"/>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
        <p:nvSpPr>
          <p:cNvPr id="15" name="Content Placeholder 14">
            <a:extLst>
              <a:ext uri="{FF2B5EF4-FFF2-40B4-BE49-F238E27FC236}">
                <a16:creationId xmlns:a16="http://schemas.microsoft.com/office/drawing/2014/main" id="{8DF451E9-BB67-9FD8-E7DF-9A6CFEC53CA2}"/>
              </a:ext>
            </a:extLst>
          </p:cNvPr>
          <p:cNvSpPr>
            <a:spLocks noGrp="1"/>
          </p:cNvSpPr>
          <p:nvPr>
            <p:ph sz="quarter" idx="11" hasCustomPrompt="1"/>
          </p:nvPr>
        </p:nvSpPr>
        <p:spPr>
          <a:xfrm>
            <a:off x="657892" y="1913000"/>
            <a:ext cx="10926000" cy="4104846"/>
          </a:xfrm>
          <a:ln w="76200">
            <a:solidFill>
              <a:schemeClr val="bg2"/>
            </a:solidFill>
            <a:miter lim="800000"/>
          </a:ln>
        </p:spPr>
        <p:txBody>
          <a:bodyPr lIns="360000" tIns="360000" rIns="360000" bIns="360000"/>
          <a:lstStyle>
            <a:lvl1pPr indent="0">
              <a:defRPr/>
            </a:lvl1pPr>
            <a:lvl2pPr>
              <a:defRPr/>
            </a:lvl2pPr>
            <a:lvl3pPr>
              <a:defRPr/>
            </a:lvl3pPr>
            <a:lvl4pPr>
              <a:defRPr/>
            </a:lvl4pPr>
            <a:lvl5pPr>
              <a:defRPr/>
            </a:lvl5pPr>
          </a:lstStyle>
          <a:p>
            <a:pPr lvl="0"/>
            <a:r>
              <a:rPr lang="en-US"/>
              <a:t>6pt cyan border with default Body Text in Fira Sans Regular 22pt font, 1.05 multiple line spacing, and 10pt space before paragraph</a:t>
            </a:r>
          </a:p>
          <a:p>
            <a:pPr lvl="1"/>
            <a:r>
              <a:rPr lang="en-US"/>
              <a:t>Second level</a:t>
            </a:r>
          </a:p>
          <a:p>
            <a:pPr lvl="2"/>
            <a:r>
              <a:rPr lang="en-US"/>
              <a:t>Third level</a:t>
            </a:r>
          </a:p>
          <a:p>
            <a:pPr lvl="3"/>
            <a:r>
              <a:rPr lang="en-US"/>
              <a:t>Fourth level</a:t>
            </a:r>
          </a:p>
          <a:p>
            <a:pPr lvl="4"/>
            <a:r>
              <a:rPr lang="en-US"/>
              <a:t>Fifth level</a:t>
            </a:r>
          </a:p>
        </p:txBody>
      </p:sp>
      <p:sp>
        <p:nvSpPr>
          <p:cNvPr id="3" name="Text Placeholder 12">
            <a:extLst>
              <a:ext uri="{FF2B5EF4-FFF2-40B4-BE49-F238E27FC236}">
                <a16:creationId xmlns:a16="http://schemas.microsoft.com/office/drawing/2014/main" id="{321D026A-71FA-A332-758B-840AF5B5CB93}"/>
              </a:ext>
            </a:extLst>
          </p:cNvPr>
          <p:cNvSpPr>
            <a:spLocks noGrp="1"/>
          </p:cNvSpPr>
          <p:nvPr>
            <p:ph type="body" sz="quarter" idx="10"/>
          </p:nvPr>
        </p:nvSpPr>
        <p:spPr>
          <a:xfrm>
            <a:off x="630028" y="1302470"/>
            <a:ext cx="10972801" cy="435413"/>
          </a:xfrm>
          <a:prstGeom prst="rect">
            <a:avLst/>
          </a:prstGeom>
        </p:spPr>
        <p:txBody>
          <a:bodyPr lIns="0"/>
          <a:lstStyle>
            <a:lvl1pPr indent="0" hangingPunct="0">
              <a:spcBef>
                <a:spcPts val="0"/>
              </a:spcBef>
              <a:defRPr sz="2600" b="0" i="0">
                <a:latin typeface="Fira Sans Light" panose="020B0403050000020004" pitchFamily="34" charset="0"/>
                <a:ea typeface="Fira Sans Light" panose="020B0403050000020004" pitchFamily="34" charset="0"/>
                <a:cs typeface="Calibri Light" panose="020F0302020204030204" pitchFamily="34" charset="0"/>
              </a:defRPr>
            </a:lvl1pPr>
            <a:lvl2pPr>
              <a:defRPr sz="2400" b="1" i="0">
                <a:latin typeface="Calibri" panose="020F0502020204030204" pitchFamily="34" charset="0"/>
                <a:cs typeface="Calibri" panose="020F0502020204030204" pitchFamily="34" charset="0"/>
              </a:defRPr>
            </a:lvl2pPr>
            <a:lvl3pPr>
              <a:defRPr sz="2400" b="1" i="0">
                <a:latin typeface="Calibri" panose="020F0502020204030204" pitchFamily="34" charset="0"/>
                <a:cs typeface="Calibri" panose="020F0502020204030204" pitchFamily="34" charset="0"/>
              </a:defRPr>
            </a:lvl3pPr>
            <a:lvl4pPr>
              <a:defRPr sz="2400" b="1" i="0">
                <a:latin typeface="Calibri" panose="020F0502020204030204" pitchFamily="34" charset="0"/>
                <a:cs typeface="Calibri" panose="020F0502020204030204" pitchFamily="34" charset="0"/>
              </a:defRPr>
            </a:lvl4pPr>
            <a:lvl5pPr>
              <a:defRPr sz="2400" b="1" i="0">
                <a:latin typeface="Calibri" panose="020F0502020204030204" pitchFamily="34" charset="0"/>
                <a:cs typeface="Calibri" panose="020F0502020204030204" pitchFamily="34" charset="0"/>
              </a:defRPr>
            </a:lvl5pPr>
          </a:lstStyle>
          <a:p>
            <a:pPr lvl="0"/>
            <a:r>
              <a:rPr lang="en-US"/>
              <a:t>Click to edit Master text styles</a:t>
            </a:r>
          </a:p>
        </p:txBody>
      </p:sp>
      <p:sp>
        <p:nvSpPr>
          <p:cNvPr id="4" name="Title 1">
            <a:extLst>
              <a:ext uri="{FF2B5EF4-FFF2-40B4-BE49-F238E27FC236}">
                <a16:creationId xmlns:a16="http://schemas.microsoft.com/office/drawing/2014/main" id="{73D7E53E-EADA-5917-878C-5816752C2A4A}"/>
              </a:ext>
            </a:extLst>
          </p:cNvPr>
          <p:cNvSpPr>
            <a:spLocks noGrp="1"/>
          </p:cNvSpPr>
          <p:nvPr>
            <p:ph type="title"/>
          </p:nvPr>
        </p:nvSpPr>
        <p:spPr>
          <a:xfrm>
            <a:off x="630029" y="527251"/>
            <a:ext cx="10972800" cy="712464"/>
          </a:xfrm>
          <a:prstGeom prst="rect">
            <a:avLst/>
          </a:prstGeom>
        </p:spPr>
        <p:txBody>
          <a:bodyPr anchor="t"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3080365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404" userDrawn="1">
          <p15:clr>
            <a:srgbClr val="FBAE40"/>
          </p15:clr>
        </p15:guide>
        <p15:guide id="3" pos="7364"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_with_Orange_bor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pic>
        <p:nvPicPr>
          <p:cNvPr id="2" name="Graphic 1">
            <a:extLst>
              <a:ext uri="{FF2B5EF4-FFF2-40B4-BE49-F238E27FC236}">
                <a16:creationId xmlns:a16="http://schemas.microsoft.com/office/drawing/2014/main" id="{614B0603-F976-1F9D-450D-7F722C3427BA}"/>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
        <p:nvSpPr>
          <p:cNvPr id="15" name="Content Placeholder 14">
            <a:extLst>
              <a:ext uri="{FF2B5EF4-FFF2-40B4-BE49-F238E27FC236}">
                <a16:creationId xmlns:a16="http://schemas.microsoft.com/office/drawing/2014/main" id="{8DF451E9-BB67-9FD8-E7DF-9A6CFEC53CA2}"/>
              </a:ext>
            </a:extLst>
          </p:cNvPr>
          <p:cNvSpPr>
            <a:spLocks noGrp="1"/>
          </p:cNvSpPr>
          <p:nvPr>
            <p:ph sz="quarter" idx="11" hasCustomPrompt="1"/>
          </p:nvPr>
        </p:nvSpPr>
        <p:spPr>
          <a:xfrm>
            <a:off x="657892" y="1913000"/>
            <a:ext cx="10926000" cy="4104846"/>
          </a:xfrm>
          <a:ln w="76200">
            <a:solidFill>
              <a:schemeClr val="accent2"/>
            </a:solidFill>
            <a:miter lim="800000"/>
          </a:ln>
        </p:spPr>
        <p:txBody>
          <a:bodyPr lIns="360000" tIns="360000" rIns="360000" bIns="360000"/>
          <a:lstStyle>
            <a:lvl1pPr indent="0">
              <a:defRPr/>
            </a:lvl1pPr>
            <a:lvl2pPr>
              <a:defRPr/>
            </a:lvl2pPr>
            <a:lvl3pPr>
              <a:defRPr/>
            </a:lvl3pPr>
            <a:lvl4pPr>
              <a:defRPr/>
            </a:lvl4pPr>
            <a:lvl5pPr>
              <a:defRPr/>
            </a:lvl5pPr>
          </a:lstStyle>
          <a:p>
            <a:pPr lvl="0"/>
            <a:r>
              <a:rPr lang="en-US"/>
              <a:t>6pt orange border with default Body Text in Fira Sans Regular 22pt font, 1.05 multiple line spacing, and 10pt space before paragraph</a:t>
            </a:r>
          </a:p>
          <a:p>
            <a:pPr lvl="1"/>
            <a:r>
              <a:rPr lang="en-US"/>
              <a:t>Second level</a:t>
            </a:r>
          </a:p>
          <a:p>
            <a:pPr lvl="2"/>
            <a:r>
              <a:rPr lang="en-US"/>
              <a:t>Third level</a:t>
            </a:r>
          </a:p>
          <a:p>
            <a:pPr lvl="3"/>
            <a:r>
              <a:rPr lang="en-US"/>
              <a:t>Fourth level</a:t>
            </a:r>
          </a:p>
          <a:p>
            <a:pPr lvl="4"/>
            <a:r>
              <a:rPr lang="en-US"/>
              <a:t>Fifth level</a:t>
            </a:r>
          </a:p>
        </p:txBody>
      </p:sp>
      <p:sp>
        <p:nvSpPr>
          <p:cNvPr id="3" name="Text Placeholder 12">
            <a:extLst>
              <a:ext uri="{FF2B5EF4-FFF2-40B4-BE49-F238E27FC236}">
                <a16:creationId xmlns:a16="http://schemas.microsoft.com/office/drawing/2014/main" id="{8A59E172-5957-871B-3158-385A559F1BDF}"/>
              </a:ext>
            </a:extLst>
          </p:cNvPr>
          <p:cNvSpPr>
            <a:spLocks noGrp="1"/>
          </p:cNvSpPr>
          <p:nvPr>
            <p:ph type="body" sz="quarter" idx="10"/>
          </p:nvPr>
        </p:nvSpPr>
        <p:spPr>
          <a:xfrm>
            <a:off x="630028" y="1302470"/>
            <a:ext cx="10972801" cy="435413"/>
          </a:xfrm>
          <a:prstGeom prst="rect">
            <a:avLst/>
          </a:prstGeom>
        </p:spPr>
        <p:txBody>
          <a:bodyPr lIns="0"/>
          <a:lstStyle>
            <a:lvl1pPr indent="0" hangingPunct="0">
              <a:spcBef>
                <a:spcPts val="0"/>
              </a:spcBef>
              <a:defRPr sz="2600" b="0" i="0">
                <a:latin typeface="Fira Sans Light" panose="020B0403050000020004" pitchFamily="34" charset="0"/>
                <a:ea typeface="Fira Sans Light" panose="020B0403050000020004" pitchFamily="34" charset="0"/>
                <a:cs typeface="Calibri Light" panose="020F0302020204030204" pitchFamily="34" charset="0"/>
              </a:defRPr>
            </a:lvl1pPr>
            <a:lvl2pPr>
              <a:defRPr sz="2400" b="1" i="0">
                <a:latin typeface="Calibri" panose="020F0502020204030204" pitchFamily="34" charset="0"/>
                <a:cs typeface="Calibri" panose="020F0502020204030204" pitchFamily="34" charset="0"/>
              </a:defRPr>
            </a:lvl2pPr>
            <a:lvl3pPr>
              <a:defRPr sz="2400" b="1" i="0">
                <a:latin typeface="Calibri" panose="020F0502020204030204" pitchFamily="34" charset="0"/>
                <a:cs typeface="Calibri" panose="020F0502020204030204" pitchFamily="34" charset="0"/>
              </a:defRPr>
            </a:lvl3pPr>
            <a:lvl4pPr>
              <a:defRPr sz="2400" b="1" i="0">
                <a:latin typeface="Calibri" panose="020F0502020204030204" pitchFamily="34" charset="0"/>
                <a:cs typeface="Calibri" panose="020F0502020204030204" pitchFamily="34" charset="0"/>
              </a:defRPr>
            </a:lvl4pPr>
            <a:lvl5pPr>
              <a:defRPr sz="2400" b="1" i="0">
                <a:latin typeface="Calibri" panose="020F0502020204030204" pitchFamily="34" charset="0"/>
                <a:cs typeface="Calibri" panose="020F0502020204030204" pitchFamily="34" charset="0"/>
              </a:defRPr>
            </a:lvl5pPr>
          </a:lstStyle>
          <a:p>
            <a:pPr lvl="0"/>
            <a:r>
              <a:rPr lang="en-US"/>
              <a:t>Click to edit Master text styles</a:t>
            </a:r>
          </a:p>
        </p:txBody>
      </p:sp>
      <p:sp>
        <p:nvSpPr>
          <p:cNvPr id="4" name="Title 1">
            <a:extLst>
              <a:ext uri="{FF2B5EF4-FFF2-40B4-BE49-F238E27FC236}">
                <a16:creationId xmlns:a16="http://schemas.microsoft.com/office/drawing/2014/main" id="{8ECE399A-D59D-4E48-2926-D24FD411DF36}"/>
              </a:ext>
            </a:extLst>
          </p:cNvPr>
          <p:cNvSpPr>
            <a:spLocks noGrp="1"/>
          </p:cNvSpPr>
          <p:nvPr>
            <p:ph type="title"/>
          </p:nvPr>
        </p:nvSpPr>
        <p:spPr>
          <a:xfrm>
            <a:off x="630029" y="527251"/>
            <a:ext cx="10972800" cy="703672"/>
          </a:xfrm>
          <a:prstGeom prst="rect">
            <a:avLst/>
          </a:prstGeom>
        </p:spPr>
        <p:txBody>
          <a:bodyPr anchor="t"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528268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404" userDrawn="1">
          <p15:clr>
            <a:srgbClr val="FBAE40"/>
          </p15:clr>
        </p15:guide>
        <p15:guide id="3" pos="7364"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_with_Yellow_bor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pic>
        <p:nvPicPr>
          <p:cNvPr id="2" name="Graphic 1">
            <a:extLst>
              <a:ext uri="{FF2B5EF4-FFF2-40B4-BE49-F238E27FC236}">
                <a16:creationId xmlns:a16="http://schemas.microsoft.com/office/drawing/2014/main" id="{614B0603-F976-1F9D-450D-7F722C3427BA}"/>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
        <p:nvSpPr>
          <p:cNvPr id="15" name="Content Placeholder 14">
            <a:extLst>
              <a:ext uri="{FF2B5EF4-FFF2-40B4-BE49-F238E27FC236}">
                <a16:creationId xmlns:a16="http://schemas.microsoft.com/office/drawing/2014/main" id="{8DF451E9-BB67-9FD8-E7DF-9A6CFEC53CA2}"/>
              </a:ext>
            </a:extLst>
          </p:cNvPr>
          <p:cNvSpPr>
            <a:spLocks noGrp="1"/>
          </p:cNvSpPr>
          <p:nvPr>
            <p:ph sz="quarter" idx="11" hasCustomPrompt="1"/>
          </p:nvPr>
        </p:nvSpPr>
        <p:spPr>
          <a:xfrm>
            <a:off x="657892" y="1913000"/>
            <a:ext cx="10926000" cy="4104846"/>
          </a:xfrm>
          <a:ln w="76200">
            <a:solidFill>
              <a:schemeClr val="accent3"/>
            </a:solidFill>
            <a:miter lim="800000"/>
          </a:ln>
        </p:spPr>
        <p:txBody>
          <a:bodyPr lIns="360000" tIns="360000" rIns="360000" bIns="360000"/>
          <a:lstStyle>
            <a:lvl1pPr indent="0">
              <a:defRPr/>
            </a:lvl1pPr>
            <a:lvl2pPr>
              <a:defRPr/>
            </a:lvl2pPr>
            <a:lvl3pPr>
              <a:defRPr/>
            </a:lvl3pPr>
            <a:lvl4pPr>
              <a:defRPr/>
            </a:lvl4pPr>
            <a:lvl5pPr>
              <a:defRPr/>
            </a:lvl5pPr>
          </a:lstStyle>
          <a:p>
            <a:pPr lvl="0"/>
            <a:r>
              <a:rPr lang="en-US"/>
              <a:t>6pt yellow border with default Body Text in Fira Sans Regular 22pt font, 1.05 multiple line spacing, and 10pt space before paragraph</a:t>
            </a:r>
          </a:p>
          <a:p>
            <a:pPr lvl="1"/>
            <a:r>
              <a:rPr lang="en-US"/>
              <a:t>Second level</a:t>
            </a:r>
          </a:p>
          <a:p>
            <a:pPr lvl="2"/>
            <a:r>
              <a:rPr lang="en-US"/>
              <a:t>Third level</a:t>
            </a:r>
          </a:p>
          <a:p>
            <a:pPr lvl="3"/>
            <a:r>
              <a:rPr lang="en-US"/>
              <a:t>Fourth level</a:t>
            </a:r>
          </a:p>
          <a:p>
            <a:pPr lvl="4"/>
            <a:r>
              <a:rPr lang="en-US"/>
              <a:t>Fifth level</a:t>
            </a:r>
          </a:p>
        </p:txBody>
      </p:sp>
      <p:sp>
        <p:nvSpPr>
          <p:cNvPr id="3" name="Text Placeholder 12">
            <a:extLst>
              <a:ext uri="{FF2B5EF4-FFF2-40B4-BE49-F238E27FC236}">
                <a16:creationId xmlns:a16="http://schemas.microsoft.com/office/drawing/2014/main" id="{4B6D776B-F5A2-7D59-7323-2E6461EC79F1}"/>
              </a:ext>
            </a:extLst>
          </p:cNvPr>
          <p:cNvSpPr>
            <a:spLocks noGrp="1"/>
          </p:cNvSpPr>
          <p:nvPr>
            <p:ph type="body" sz="quarter" idx="10"/>
          </p:nvPr>
        </p:nvSpPr>
        <p:spPr>
          <a:xfrm>
            <a:off x="630028" y="1302470"/>
            <a:ext cx="10972801" cy="435413"/>
          </a:xfrm>
          <a:prstGeom prst="rect">
            <a:avLst/>
          </a:prstGeom>
        </p:spPr>
        <p:txBody>
          <a:bodyPr lIns="0"/>
          <a:lstStyle>
            <a:lvl1pPr indent="0" hangingPunct="0">
              <a:spcBef>
                <a:spcPts val="0"/>
              </a:spcBef>
              <a:defRPr sz="2600" b="0" i="0">
                <a:latin typeface="Fira Sans Light" panose="020B0403050000020004" pitchFamily="34" charset="0"/>
                <a:ea typeface="Fira Sans Light" panose="020B0403050000020004" pitchFamily="34" charset="0"/>
                <a:cs typeface="Calibri Light" panose="020F0302020204030204" pitchFamily="34" charset="0"/>
              </a:defRPr>
            </a:lvl1pPr>
            <a:lvl2pPr>
              <a:defRPr sz="2400" b="1" i="0">
                <a:latin typeface="Calibri" panose="020F0502020204030204" pitchFamily="34" charset="0"/>
                <a:cs typeface="Calibri" panose="020F0502020204030204" pitchFamily="34" charset="0"/>
              </a:defRPr>
            </a:lvl2pPr>
            <a:lvl3pPr>
              <a:defRPr sz="2400" b="1" i="0">
                <a:latin typeface="Calibri" panose="020F0502020204030204" pitchFamily="34" charset="0"/>
                <a:cs typeface="Calibri" panose="020F0502020204030204" pitchFamily="34" charset="0"/>
              </a:defRPr>
            </a:lvl3pPr>
            <a:lvl4pPr>
              <a:defRPr sz="2400" b="1" i="0">
                <a:latin typeface="Calibri" panose="020F0502020204030204" pitchFamily="34" charset="0"/>
                <a:cs typeface="Calibri" panose="020F0502020204030204" pitchFamily="34" charset="0"/>
              </a:defRPr>
            </a:lvl4pPr>
            <a:lvl5pPr>
              <a:defRPr sz="2400" b="1" i="0">
                <a:latin typeface="Calibri" panose="020F0502020204030204" pitchFamily="34" charset="0"/>
                <a:cs typeface="Calibri" panose="020F0502020204030204" pitchFamily="34" charset="0"/>
              </a:defRPr>
            </a:lvl5pPr>
          </a:lstStyle>
          <a:p>
            <a:pPr lvl="0"/>
            <a:r>
              <a:rPr lang="en-US"/>
              <a:t>Click to edit Master text styles</a:t>
            </a:r>
          </a:p>
        </p:txBody>
      </p:sp>
      <p:sp>
        <p:nvSpPr>
          <p:cNvPr id="4" name="Title 1">
            <a:extLst>
              <a:ext uri="{FF2B5EF4-FFF2-40B4-BE49-F238E27FC236}">
                <a16:creationId xmlns:a16="http://schemas.microsoft.com/office/drawing/2014/main" id="{5BEE8EB9-93E9-56CE-DE12-225023806D7C}"/>
              </a:ext>
            </a:extLst>
          </p:cNvPr>
          <p:cNvSpPr>
            <a:spLocks noGrp="1"/>
          </p:cNvSpPr>
          <p:nvPr>
            <p:ph type="title"/>
          </p:nvPr>
        </p:nvSpPr>
        <p:spPr>
          <a:xfrm>
            <a:off x="630029" y="527251"/>
            <a:ext cx="10972800" cy="712464"/>
          </a:xfrm>
          <a:prstGeom prst="rect">
            <a:avLst/>
          </a:prstGeom>
        </p:spPr>
        <p:txBody>
          <a:bodyPr anchor="t"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3274991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userDrawn="1">
          <p15:clr>
            <a:srgbClr val="FBAE40"/>
          </p15:clr>
        </p15:guide>
        <p15:guide id="2" pos="404" userDrawn="1">
          <p15:clr>
            <a:srgbClr val="FBAE40"/>
          </p15:clr>
        </p15:guide>
        <p15:guide id="3" pos="7364"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laim">
    <p:spTree>
      <p:nvGrpSpPr>
        <p:cNvPr id="1" name=""/>
        <p:cNvGrpSpPr/>
        <p:nvPr/>
      </p:nvGrpSpPr>
      <p:grpSpPr>
        <a:xfrm>
          <a:off x="0" y="0"/>
          <a:ext cx="0" cy="0"/>
          <a:chOff x="0" y="0"/>
          <a:chExt cx="0" cy="0"/>
        </a:xfrm>
      </p:grpSpPr>
      <p:sp>
        <p:nvSpPr>
          <p:cNvPr id="13" name="Text Placeholder 3">
            <a:extLst>
              <a:ext uri="{FF2B5EF4-FFF2-40B4-BE49-F238E27FC236}">
                <a16:creationId xmlns:a16="http://schemas.microsoft.com/office/drawing/2014/main" id="{F1DF23D1-E77B-704C-96BB-BADB7FC59A14}"/>
              </a:ext>
            </a:extLst>
          </p:cNvPr>
          <p:cNvSpPr>
            <a:spLocks noGrp="1"/>
          </p:cNvSpPr>
          <p:nvPr>
            <p:ph type="body" sz="quarter" idx="10" hasCustomPrompt="1"/>
          </p:nvPr>
        </p:nvSpPr>
        <p:spPr>
          <a:xfrm>
            <a:off x="363794" y="1829841"/>
            <a:ext cx="4843931" cy="2498725"/>
          </a:xfrm>
          <a:prstGeom prst="rect">
            <a:avLst/>
          </a:prstGeom>
        </p:spPr>
        <p:txBody>
          <a:bodyPr lIns="46800" tIns="46800" rIns="46800" bIns="46800"/>
          <a:lstStyle>
            <a:lvl1pPr algn="r">
              <a:defRPr sz="18000" b="1" i="0" baseline="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57%</a:t>
            </a:r>
          </a:p>
        </p:txBody>
      </p:sp>
      <p:sp>
        <p:nvSpPr>
          <p:cNvPr id="14" name="Text Placeholder 4">
            <a:extLst>
              <a:ext uri="{FF2B5EF4-FFF2-40B4-BE49-F238E27FC236}">
                <a16:creationId xmlns:a16="http://schemas.microsoft.com/office/drawing/2014/main" id="{9FEF1B57-B417-0E4F-B654-31990EF55C30}"/>
              </a:ext>
            </a:extLst>
          </p:cNvPr>
          <p:cNvSpPr>
            <a:spLocks noGrp="1"/>
          </p:cNvSpPr>
          <p:nvPr>
            <p:ph type="body" sz="quarter" idx="11" hasCustomPrompt="1"/>
          </p:nvPr>
        </p:nvSpPr>
        <p:spPr>
          <a:xfrm>
            <a:off x="5496394" y="2228575"/>
            <a:ext cx="6573819" cy="1200425"/>
          </a:xfrm>
          <a:prstGeom prst="rect">
            <a:avLst/>
          </a:prstGeom>
        </p:spPr>
        <p:txBody>
          <a:bodyPr lIns="90000" tIns="46800" rIns="90000" bIns="46800" anchor="b"/>
          <a:lstStyle>
            <a:lvl1pPr marL="0" indent="0" algn="l">
              <a:lnSpc>
                <a:spcPct val="100000"/>
              </a:lnSpc>
              <a:spcBef>
                <a:spcPts val="0"/>
              </a:spcBef>
              <a:defRPr sz="4800" b="1" i="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Claim, statistics</a:t>
            </a:r>
          </a:p>
        </p:txBody>
      </p:sp>
      <p:sp>
        <p:nvSpPr>
          <p:cNvPr id="16" name="Text Placeholder 4">
            <a:extLst>
              <a:ext uri="{FF2B5EF4-FFF2-40B4-BE49-F238E27FC236}">
                <a16:creationId xmlns:a16="http://schemas.microsoft.com/office/drawing/2014/main" id="{B83F93A2-4683-764B-A1AA-6286EE2E789A}"/>
              </a:ext>
            </a:extLst>
          </p:cNvPr>
          <p:cNvSpPr>
            <a:spLocks noGrp="1"/>
          </p:cNvSpPr>
          <p:nvPr>
            <p:ph type="body" sz="quarter" idx="12" hasCustomPrompt="1"/>
          </p:nvPr>
        </p:nvSpPr>
        <p:spPr>
          <a:xfrm>
            <a:off x="5496394" y="3601299"/>
            <a:ext cx="6573819" cy="1200425"/>
          </a:xfrm>
          <a:prstGeom prst="rect">
            <a:avLst/>
          </a:prstGeom>
        </p:spPr>
        <p:txBody>
          <a:bodyPr lIns="90000" tIns="46800" rIns="90000" bIns="46800" anchor="t"/>
          <a:lstStyle>
            <a:lvl1pPr marL="0" indent="0" algn="l">
              <a:lnSpc>
                <a:spcPct val="100000"/>
              </a:lnSpc>
              <a:spcBef>
                <a:spcPts val="0"/>
              </a:spcBef>
              <a:defRPr sz="2800" b="0">
                <a:solidFill>
                  <a:schemeClr val="tx1"/>
                </a:solidFill>
              </a:defRPr>
            </a:lvl1pPr>
          </a:lstStyle>
          <a:p>
            <a:pPr lvl="0"/>
            <a:r>
              <a:rPr lang="en-US"/>
              <a:t>Second part statement content. </a:t>
            </a:r>
            <a:br>
              <a:rPr lang="en-US"/>
            </a:br>
            <a:r>
              <a:rPr lang="en-US"/>
              <a:t>Second part statement content. </a:t>
            </a:r>
          </a:p>
        </p:txBody>
      </p:sp>
    </p:spTree>
    <p:extLst>
      <p:ext uri="{BB962C8B-B14F-4D97-AF65-F5344CB8AC3E}">
        <p14:creationId xmlns:p14="http://schemas.microsoft.com/office/powerpoint/2010/main" val="2905414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8" fill="hold" grpId="1" nodeType="withEffect" p14:presetBounceEnd="40000">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14:bounceEnd="40000">
                                          <p:cBhvr additive="base">
                                            <p:cTn id="10" dur="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11" dur="50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4">
                                                <p:txEl>
                                                  <p:pRg st="0" end="0"/>
                                                </p:txEl>
                                              </p:spTgt>
                                            </p:tgtEl>
                                            <p:attrNameLst>
                                              <p:attrName>style.visibility</p:attrName>
                                            </p:attrNameLst>
                                          </p:cBhvr>
                                          <p:to>
                                            <p:strVal val="visible"/>
                                          </p:to>
                                        </p:set>
                                        <p:animEffect transition="in" filter="fade">
                                          <p:cBhvr>
                                            <p:cTn id="15" dur="500"/>
                                            <p:tgtEl>
                                              <p:spTgt spid="14">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fade">
                                          <p:cBhvr>
                                            <p:cTn id="18"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tmplLst>
              <p:tmpl>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3" grpId="1"/>
          <p:bldP spid="14" grpId="0" build="p">
            <p:tmplLst>
              <p:tmpl lvl="1">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8" fill="hold" grpId="1"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500" fill="hold"/>
                                            <p:tgtEl>
                                              <p:spTgt spid="13"/>
                                            </p:tgtEl>
                                            <p:attrNameLst>
                                              <p:attrName>ppt_x</p:attrName>
                                            </p:attrNameLst>
                                          </p:cBhvr>
                                          <p:tavLst>
                                            <p:tav tm="0">
                                              <p:val>
                                                <p:strVal val="0-#ppt_w/2"/>
                                              </p:val>
                                            </p:tav>
                                            <p:tav tm="100000">
                                              <p:val>
                                                <p:strVal val="#ppt_x"/>
                                              </p:val>
                                            </p:tav>
                                          </p:tavLst>
                                        </p:anim>
                                        <p:anim calcmode="lin" valueType="num">
                                          <p:cBhvr additive="base">
                                            <p:cTn id="11" dur="50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4">
                                                <p:txEl>
                                                  <p:pRg st="0" end="0"/>
                                                </p:txEl>
                                              </p:spTgt>
                                            </p:tgtEl>
                                            <p:attrNameLst>
                                              <p:attrName>style.visibility</p:attrName>
                                            </p:attrNameLst>
                                          </p:cBhvr>
                                          <p:to>
                                            <p:strVal val="visible"/>
                                          </p:to>
                                        </p:set>
                                        <p:animEffect transition="in" filter="fade">
                                          <p:cBhvr>
                                            <p:cTn id="15" dur="500"/>
                                            <p:tgtEl>
                                              <p:spTgt spid="14">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fade">
                                          <p:cBhvr>
                                            <p:cTn id="18"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tmplLst>
              <p:tmpl>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3" grpId="1"/>
          <p:bldP spid="14" grpId="0" build="p">
            <p:tmplLst>
              <p:tmpl lvl="1">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laim 2 Pie chart">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A5C489C6-02E3-B243-B754-1C927E1EDF37}"/>
              </a:ext>
            </a:extLst>
          </p:cNvPr>
          <p:cNvSpPr>
            <a:spLocks noGrp="1"/>
          </p:cNvSpPr>
          <p:nvPr>
            <p:ph type="body" sz="quarter" idx="11" hasCustomPrompt="1"/>
          </p:nvPr>
        </p:nvSpPr>
        <p:spPr>
          <a:xfrm>
            <a:off x="793433" y="4301223"/>
            <a:ext cx="4817806" cy="645554"/>
          </a:xfrm>
          <a:prstGeom prst="rect">
            <a:avLst/>
          </a:prstGeom>
        </p:spPr>
        <p:txBody>
          <a:bodyPr lIns="90000" tIns="46800" rIns="90000" bIns="46800" anchor="t"/>
          <a:lstStyle>
            <a:lvl1pPr marL="0" indent="0" algn="ctr">
              <a:lnSpc>
                <a:spcPct val="100000"/>
              </a:lnSpc>
              <a:spcBef>
                <a:spcPts val="0"/>
              </a:spcBef>
              <a:defRPr sz="3600" b="1" i="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Claim, statistics</a:t>
            </a:r>
          </a:p>
        </p:txBody>
      </p:sp>
      <p:sp>
        <p:nvSpPr>
          <p:cNvPr id="23" name="Text Placeholder 4">
            <a:extLst>
              <a:ext uri="{FF2B5EF4-FFF2-40B4-BE49-F238E27FC236}">
                <a16:creationId xmlns:a16="http://schemas.microsoft.com/office/drawing/2014/main" id="{DDB299F8-1FB4-4B47-BB13-0FB4D6C5AE88}"/>
              </a:ext>
            </a:extLst>
          </p:cNvPr>
          <p:cNvSpPr>
            <a:spLocks noGrp="1"/>
          </p:cNvSpPr>
          <p:nvPr>
            <p:ph type="body" sz="quarter" idx="12" hasCustomPrompt="1"/>
          </p:nvPr>
        </p:nvSpPr>
        <p:spPr>
          <a:xfrm>
            <a:off x="793433" y="4970615"/>
            <a:ext cx="4817806" cy="1757542"/>
          </a:xfrm>
          <a:prstGeom prst="rect">
            <a:avLst/>
          </a:prstGeom>
        </p:spPr>
        <p:txBody>
          <a:bodyPr lIns="90000" tIns="46800" rIns="90000" bIns="46800" anchor="t"/>
          <a:lstStyle>
            <a:lvl1pPr marL="0" indent="0" algn="ctr">
              <a:lnSpc>
                <a:spcPct val="100000"/>
              </a:lnSpc>
              <a:spcBef>
                <a:spcPts val="0"/>
              </a:spcBef>
              <a:defRPr sz="2000" b="0">
                <a:solidFill>
                  <a:schemeClr val="tx1"/>
                </a:solidFill>
              </a:defRPr>
            </a:lvl1pPr>
          </a:lstStyle>
          <a:p>
            <a:pPr lvl="0"/>
            <a:r>
              <a:rPr lang="en-US"/>
              <a:t>Second part statement content. </a:t>
            </a:r>
            <a:br>
              <a:rPr lang="en-US"/>
            </a:br>
            <a:r>
              <a:rPr lang="en-US"/>
              <a:t>Second part statement content. </a:t>
            </a:r>
          </a:p>
        </p:txBody>
      </p:sp>
      <p:sp>
        <p:nvSpPr>
          <p:cNvPr id="24" name="Text Placeholder 4">
            <a:extLst>
              <a:ext uri="{FF2B5EF4-FFF2-40B4-BE49-F238E27FC236}">
                <a16:creationId xmlns:a16="http://schemas.microsoft.com/office/drawing/2014/main" id="{E235D798-88DB-5240-90B6-E4CE39DBCB46}"/>
              </a:ext>
            </a:extLst>
          </p:cNvPr>
          <p:cNvSpPr>
            <a:spLocks noGrp="1"/>
          </p:cNvSpPr>
          <p:nvPr>
            <p:ph type="body" sz="quarter" idx="14" hasCustomPrompt="1"/>
          </p:nvPr>
        </p:nvSpPr>
        <p:spPr>
          <a:xfrm>
            <a:off x="6456813" y="4301223"/>
            <a:ext cx="4817806" cy="645554"/>
          </a:xfrm>
          <a:prstGeom prst="rect">
            <a:avLst/>
          </a:prstGeom>
        </p:spPr>
        <p:txBody>
          <a:bodyPr lIns="90000" tIns="46800" rIns="90000" bIns="46800" anchor="t"/>
          <a:lstStyle>
            <a:lvl1pPr marL="0" indent="0" algn="ctr">
              <a:lnSpc>
                <a:spcPct val="100000"/>
              </a:lnSpc>
              <a:spcBef>
                <a:spcPts val="0"/>
              </a:spcBef>
              <a:defRPr sz="3600" b="1" i="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Claim, statistics</a:t>
            </a:r>
          </a:p>
        </p:txBody>
      </p:sp>
      <p:sp>
        <p:nvSpPr>
          <p:cNvPr id="25" name="Text Placeholder 4">
            <a:extLst>
              <a:ext uri="{FF2B5EF4-FFF2-40B4-BE49-F238E27FC236}">
                <a16:creationId xmlns:a16="http://schemas.microsoft.com/office/drawing/2014/main" id="{35D17DFB-77CD-6C41-A096-E3CF670E5BD0}"/>
              </a:ext>
            </a:extLst>
          </p:cNvPr>
          <p:cNvSpPr>
            <a:spLocks noGrp="1"/>
          </p:cNvSpPr>
          <p:nvPr>
            <p:ph type="body" sz="quarter" idx="15" hasCustomPrompt="1"/>
          </p:nvPr>
        </p:nvSpPr>
        <p:spPr>
          <a:xfrm>
            <a:off x="6456813" y="4970615"/>
            <a:ext cx="4817806" cy="1757542"/>
          </a:xfrm>
          <a:prstGeom prst="rect">
            <a:avLst/>
          </a:prstGeom>
        </p:spPr>
        <p:txBody>
          <a:bodyPr lIns="90000" tIns="46800" rIns="90000" bIns="46800" anchor="t"/>
          <a:lstStyle>
            <a:lvl1pPr marL="0" indent="0" algn="ctr">
              <a:lnSpc>
                <a:spcPct val="100000"/>
              </a:lnSpc>
              <a:spcBef>
                <a:spcPts val="0"/>
              </a:spcBef>
              <a:defRPr sz="2000" b="0">
                <a:solidFill>
                  <a:schemeClr val="tx1"/>
                </a:solidFill>
              </a:defRPr>
            </a:lvl1pPr>
          </a:lstStyle>
          <a:p>
            <a:pPr lvl="0"/>
            <a:r>
              <a:rPr lang="en-US"/>
              <a:t>Second part statement content. </a:t>
            </a:r>
            <a:br>
              <a:rPr lang="en-US"/>
            </a:br>
            <a:r>
              <a:rPr lang="en-US"/>
              <a:t>Second part statement content. </a:t>
            </a:r>
          </a:p>
        </p:txBody>
      </p:sp>
      <p:sp>
        <p:nvSpPr>
          <p:cNvPr id="27" name="Text Placeholder 3">
            <a:extLst>
              <a:ext uri="{FF2B5EF4-FFF2-40B4-BE49-F238E27FC236}">
                <a16:creationId xmlns:a16="http://schemas.microsoft.com/office/drawing/2014/main" id="{FC3EDA71-D46F-2648-BD3E-3C4C47BFBF10}"/>
              </a:ext>
            </a:extLst>
          </p:cNvPr>
          <p:cNvSpPr>
            <a:spLocks noGrp="1"/>
          </p:cNvSpPr>
          <p:nvPr>
            <p:ph type="body" sz="quarter" idx="10" hasCustomPrompt="1"/>
          </p:nvPr>
        </p:nvSpPr>
        <p:spPr>
          <a:xfrm>
            <a:off x="793433" y="1839951"/>
            <a:ext cx="4817806" cy="1502266"/>
          </a:xfrm>
          <a:prstGeom prst="rect">
            <a:avLst/>
          </a:prstGeom>
        </p:spPr>
        <p:txBody>
          <a:bodyPr lIns="46800" tIns="46800" rIns="46800" bIns="46800"/>
          <a:lstStyle>
            <a:lvl1pPr algn="ctr">
              <a:defRPr sz="8000" b="1" i="0" baseline="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57%</a:t>
            </a:r>
          </a:p>
        </p:txBody>
      </p:sp>
      <p:sp>
        <p:nvSpPr>
          <p:cNvPr id="28" name="Text Placeholder 3">
            <a:extLst>
              <a:ext uri="{FF2B5EF4-FFF2-40B4-BE49-F238E27FC236}">
                <a16:creationId xmlns:a16="http://schemas.microsoft.com/office/drawing/2014/main" id="{D2664BD9-C1EA-E24B-843F-3E506523F4CD}"/>
              </a:ext>
            </a:extLst>
          </p:cNvPr>
          <p:cNvSpPr>
            <a:spLocks noGrp="1"/>
          </p:cNvSpPr>
          <p:nvPr>
            <p:ph type="body" sz="quarter" idx="16" hasCustomPrompt="1"/>
          </p:nvPr>
        </p:nvSpPr>
        <p:spPr>
          <a:xfrm>
            <a:off x="6405284" y="1839951"/>
            <a:ext cx="4817806" cy="1502266"/>
          </a:xfrm>
          <a:prstGeom prst="rect">
            <a:avLst/>
          </a:prstGeom>
        </p:spPr>
        <p:txBody>
          <a:bodyPr lIns="46800" tIns="46800" rIns="46800" bIns="46800"/>
          <a:lstStyle>
            <a:lvl1pPr algn="ctr">
              <a:defRPr sz="8000" b="1" i="0" baseline="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78%</a:t>
            </a:r>
          </a:p>
        </p:txBody>
      </p:sp>
      <p:sp>
        <p:nvSpPr>
          <p:cNvPr id="30" name="Chart Placeholder 2">
            <a:extLst>
              <a:ext uri="{FF2B5EF4-FFF2-40B4-BE49-F238E27FC236}">
                <a16:creationId xmlns:a16="http://schemas.microsoft.com/office/drawing/2014/main" id="{94D9DBC3-1C34-DA48-BC14-E24BA64C8C8E}"/>
              </a:ext>
            </a:extLst>
          </p:cNvPr>
          <p:cNvSpPr>
            <a:spLocks noGrp="1"/>
          </p:cNvSpPr>
          <p:nvPr>
            <p:ph type="chart" sz="quarter" idx="17"/>
          </p:nvPr>
        </p:nvSpPr>
        <p:spPr>
          <a:xfrm>
            <a:off x="1587478" y="930979"/>
            <a:ext cx="3196395" cy="3261880"/>
          </a:xfrm>
          <a:prstGeom prst="rect">
            <a:avLst/>
          </a:prstGeom>
        </p:spPr>
        <p:txBody>
          <a:bodyPr/>
          <a:lstStyle>
            <a:lvl1pPr>
              <a:defRPr/>
            </a:lvl1pPr>
          </a:lstStyle>
          <a:p>
            <a:r>
              <a:rPr lang="en-US"/>
              <a:t>Click icon to add chart</a:t>
            </a:r>
          </a:p>
        </p:txBody>
      </p:sp>
      <p:sp>
        <p:nvSpPr>
          <p:cNvPr id="31" name="Chart Placeholder 2">
            <a:extLst>
              <a:ext uri="{FF2B5EF4-FFF2-40B4-BE49-F238E27FC236}">
                <a16:creationId xmlns:a16="http://schemas.microsoft.com/office/drawing/2014/main" id="{78151912-2829-0847-B05F-6F7229580942}"/>
              </a:ext>
            </a:extLst>
          </p:cNvPr>
          <p:cNvSpPr>
            <a:spLocks noGrp="1"/>
          </p:cNvSpPr>
          <p:nvPr>
            <p:ph type="chart" sz="quarter" idx="18"/>
          </p:nvPr>
        </p:nvSpPr>
        <p:spPr>
          <a:xfrm>
            <a:off x="7207692" y="930979"/>
            <a:ext cx="3196395" cy="3261880"/>
          </a:xfrm>
          <a:prstGeom prst="rect">
            <a:avLst/>
          </a:prstGeom>
        </p:spPr>
        <p:txBody>
          <a:bodyPr/>
          <a:lstStyle>
            <a:lvl1pPr>
              <a:defRPr/>
            </a:lvl1pPr>
          </a:lstStyle>
          <a:p>
            <a:r>
              <a:rPr lang="en-US"/>
              <a:t>Click icon to add chart</a:t>
            </a:r>
          </a:p>
        </p:txBody>
      </p:sp>
    </p:spTree>
    <p:extLst>
      <p:ext uri="{BB962C8B-B14F-4D97-AF65-F5344CB8AC3E}">
        <p14:creationId xmlns:p14="http://schemas.microsoft.com/office/powerpoint/2010/main" val="2412889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nodePh="1">
                                  <p:stCondLst>
                                    <p:cond delay="0"/>
                                  </p:stCondLst>
                                  <p:endCondLst>
                                    <p:cond evt="begin" delay="0">
                                      <p:tn val="5"/>
                                    </p:cond>
                                  </p:endCondLst>
                                  <p:childTnLst>
                                    <p:set>
                                      <p:cBhvr>
                                        <p:cTn id="6" dur="1" fill="hold">
                                          <p:stCondLst>
                                            <p:cond delay="0"/>
                                          </p:stCondLst>
                                        </p:cTn>
                                        <p:tgtEl>
                                          <p:spTgt spid="30"/>
                                        </p:tgtEl>
                                        <p:attrNameLst>
                                          <p:attrName>style.visibility</p:attrName>
                                        </p:attrNameLst>
                                      </p:cBhvr>
                                      <p:to>
                                        <p:strVal val="visible"/>
                                      </p:to>
                                    </p:set>
                                    <p:animEffect transition="in" filter="wheel(1)">
                                      <p:cBhvr>
                                        <p:cTn id="7" dur="750"/>
                                        <p:tgtEl>
                                          <p:spTgt spid="30"/>
                                        </p:tgtEl>
                                      </p:cBhvr>
                                    </p:animEffect>
                                  </p:childTnLst>
                                </p:cTn>
                              </p:par>
                              <p:par>
                                <p:cTn id="8" presetID="21" presetClass="entr" presetSubtype="1" fill="hold" grpId="0" nodeType="withEffect" nodePh="1">
                                  <p:stCondLst>
                                    <p:cond delay="0"/>
                                  </p:stCondLst>
                                  <p:endCondLst>
                                    <p:cond evt="begin" delay="0">
                                      <p:tn val="8"/>
                                    </p:cond>
                                  </p:endCondLst>
                                  <p:childTnLst>
                                    <p:set>
                                      <p:cBhvr>
                                        <p:cTn id="9" dur="1" fill="hold">
                                          <p:stCondLst>
                                            <p:cond delay="0"/>
                                          </p:stCondLst>
                                        </p:cTn>
                                        <p:tgtEl>
                                          <p:spTgt spid="31"/>
                                        </p:tgtEl>
                                        <p:attrNameLst>
                                          <p:attrName>style.visibility</p:attrName>
                                        </p:attrNameLst>
                                      </p:cBhvr>
                                      <p:to>
                                        <p:strVal val="visible"/>
                                      </p:to>
                                    </p:set>
                                    <p:animEffect transition="in" filter="wheel(1)">
                                      <p:cBhvr>
                                        <p:cTn id="10" dur="750"/>
                                        <p:tgtEl>
                                          <p:spTgt spid="31"/>
                                        </p:tgtEl>
                                      </p:cBhvr>
                                    </p:animEffect>
                                  </p:childTnLst>
                                </p:cTn>
                              </p:par>
                              <p:par>
                                <p:cTn id="11" presetID="53" presetClass="entr" presetSubtype="16" fill="hold" grpId="0" nodeType="withEffect">
                                  <p:stCondLst>
                                    <p:cond delay="0"/>
                                  </p:stCondLst>
                                  <p:childTnLst>
                                    <p:set>
                                      <p:cBhvr>
                                        <p:cTn id="12" dur="1" fill="hold">
                                          <p:stCondLst>
                                            <p:cond delay="0"/>
                                          </p:stCondLst>
                                        </p:cTn>
                                        <p:tgtEl>
                                          <p:spTgt spid="27">
                                            <p:txEl>
                                              <p:pRg st="0" end="0"/>
                                            </p:txEl>
                                          </p:spTgt>
                                        </p:tgtEl>
                                        <p:attrNameLst>
                                          <p:attrName>style.visibility</p:attrName>
                                        </p:attrNameLst>
                                      </p:cBhvr>
                                      <p:to>
                                        <p:strVal val="visible"/>
                                      </p:to>
                                    </p:set>
                                    <p:anim calcmode="lin" valueType="num">
                                      <p:cBhvr>
                                        <p:cTn id="13" dur="250" fill="hold"/>
                                        <p:tgtEl>
                                          <p:spTgt spid="27">
                                            <p:txEl>
                                              <p:pRg st="0" end="0"/>
                                            </p:txEl>
                                          </p:spTgt>
                                        </p:tgtEl>
                                        <p:attrNameLst>
                                          <p:attrName>ppt_w</p:attrName>
                                        </p:attrNameLst>
                                      </p:cBhvr>
                                      <p:tavLst>
                                        <p:tav tm="0">
                                          <p:val>
                                            <p:fltVal val="0"/>
                                          </p:val>
                                        </p:tav>
                                        <p:tav tm="100000">
                                          <p:val>
                                            <p:strVal val="#ppt_w"/>
                                          </p:val>
                                        </p:tav>
                                      </p:tavLst>
                                    </p:anim>
                                    <p:anim calcmode="lin" valueType="num">
                                      <p:cBhvr>
                                        <p:cTn id="14" dur="250" fill="hold"/>
                                        <p:tgtEl>
                                          <p:spTgt spid="27">
                                            <p:txEl>
                                              <p:pRg st="0" end="0"/>
                                            </p:txEl>
                                          </p:spTgt>
                                        </p:tgtEl>
                                        <p:attrNameLst>
                                          <p:attrName>ppt_h</p:attrName>
                                        </p:attrNameLst>
                                      </p:cBhvr>
                                      <p:tavLst>
                                        <p:tav tm="0">
                                          <p:val>
                                            <p:fltVal val="0"/>
                                          </p:val>
                                        </p:tav>
                                        <p:tav tm="100000">
                                          <p:val>
                                            <p:strVal val="#ppt_h"/>
                                          </p:val>
                                        </p:tav>
                                      </p:tavLst>
                                    </p:anim>
                                    <p:animEffect transition="in" filter="fade">
                                      <p:cBhvr>
                                        <p:cTn id="15" dur="250"/>
                                        <p:tgtEl>
                                          <p:spTgt spid="27">
                                            <p:txEl>
                                              <p:pRg st="0" end="0"/>
                                            </p:txEl>
                                          </p:spTgt>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28">
                                            <p:txEl>
                                              <p:pRg st="0" end="0"/>
                                            </p:txEl>
                                          </p:spTgt>
                                        </p:tgtEl>
                                        <p:attrNameLst>
                                          <p:attrName>style.visibility</p:attrName>
                                        </p:attrNameLst>
                                      </p:cBhvr>
                                      <p:to>
                                        <p:strVal val="visible"/>
                                      </p:to>
                                    </p:set>
                                    <p:anim calcmode="lin" valueType="num">
                                      <p:cBhvr>
                                        <p:cTn id="18" dur="250" fill="hold"/>
                                        <p:tgtEl>
                                          <p:spTgt spid="28">
                                            <p:txEl>
                                              <p:pRg st="0" end="0"/>
                                            </p:txEl>
                                          </p:spTgt>
                                        </p:tgtEl>
                                        <p:attrNameLst>
                                          <p:attrName>ppt_w</p:attrName>
                                        </p:attrNameLst>
                                      </p:cBhvr>
                                      <p:tavLst>
                                        <p:tav tm="0">
                                          <p:val>
                                            <p:fltVal val="0"/>
                                          </p:val>
                                        </p:tav>
                                        <p:tav tm="100000">
                                          <p:val>
                                            <p:strVal val="#ppt_w"/>
                                          </p:val>
                                        </p:tav>
                                      </p:tavLst>
                                    </p:anim>
                                    <p:anim calcmode="lin" valueType="num">
                                      <p:cBhvr>
                                        <p:cTn id="19" dur="25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20" dur="250"/>
                                        <p:tgtEl>
                                          <p:spTgt spid="2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build="p">
        <p:tmplLst>
          <p:tmpl lvl="1">
            <p:tnLst>
              <p:par>
                <p:cTn presetID="53" presetClass="entr" presetSubtype="16" fill="hold" nodeType="withEffect">
                  <p:stCondLst>
                    <p:cond delay="0"/>
                  </p:stCondLst>
                  <p:childTnLst>
                    <p:set>
                      <p:cBhvr>
                        <p:cTn dur="1" fill="hold">
                          <p:stCondLst>
                            <p:cond delay="0"/>
                          </p:stCondLst>
                        </p:cTn>
                        <p:tgtEl>
                          <p:spTgt spid="27"/>
                        </p:tgtEl>
                        <p:attrNameLst>
                          <p:attrName>style.visibility</p:attrName>
                        </p:attrNameLst>
                      </p:cBhvr>
                      <p:to>
                        <p:strVal val="visible"/>
                      </p:to>
                    </p:set>
                    <p:anim calcmode="lin" valueType="num">
                      <p:cBhvr>
                        <p:cTn dur="250" fill="hold"/>
                        <p:tgtEl>
                          <p:spTgt spid="27"/>
                        </p:tgtEl>
                        <p:attrNameLst>
                          <p:attrName>ppt_w</p:attrName>
                        </p:attrNameLst>
                      </p:cBhvr>
                      <p:tavLst>
                        <p:tav tm="0">
                          <p:val>
                            <p:fltVal val="0"/>
                          </p:val>
                        </p:tav>
                        <p:tav tm="100000">
                          <p:val>
                            <p:strVal val="#ppt_w"/>
                          </p:val>
                        </p:tav>
                      </p:tavLst>
                    </p:anim>
                    <p:anim calcmode="lin" valueType="num">
                      <p:cBhvr>
                        <p:cTn dur="250" fill="hold"/>
                        <p:tgtEl>
                          <p:spTgt spid="27"/>
                        </p:tgtEl>
                        <p:attrNameLst>
                          <p:attrName>ppt_h</p:attrName>
                        </p:attrNameLst>
                      </p:cBhvr>
                      <p:tavLst>
                        <p:tav tm="0">
                          <p:val>
                            <p:fltVal val="0"/>
                          </p:val>
                        </p:tav>
                        <p:tav tm="100000">
                          <p:val>
                            <p:strVal val="#ppt_h"/>
                          </p:val>
                        </p:tav>
                      </p:tavLst>
                    </p:anim>
                    <p:animEffect transition="in" filter="fade">
                      <p:cBhvr>
                        <p:cTn dur="250"/>
                        <p:tgtEl>
                          <p:spTgt spid="27"/>
                        </p:tgtEl>
                      </p:cBhvr>
                    </p:animEffect>
                  </p:childTnLst>
                </p:cTn>
              </p:par>
            </p:tnLst>
          </p:tmpl>
        </p:tmplLst>
      </p:bldP>
      <p:bldP spid="28" grpId="0" build="p">
        <p:tmplLst>
          <p:tmpl lvl="1">
            <p:tnLst>
              <p:par>
                <p:cTn presetID="53" presetClass="entr" presetSubtype="16" fill="hold" nodeType="with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p:cTn dur="250" fill="hold"/>
                        <p:tgtEl>
                          <p:spTgt spid="28"/>
                        </p:tgtEl>
                        <p:attrNameLst>
                          <p:attrName>ppt_w</p:attrName>
                        </p:attrNameLst>
                      </p:cBhvr>
                      <p:tavLst>
                        <p:tav tm="0">
                          <p:val>
                            <p:fltVal val="0"/>
                          </p:val>
                        </p:tav>
                        <p:tav tm="100000">
                          <p:val>
                            <p:strVal val="#ppt_w"/>
                          </p:val>
                        </p:tav>
                      </p:tavLst>
                    </p:anim>
                    <p:anim calcmode="lin" valueType="num">
                      <p:cBhvr>
                        <p:cTn dur="250" fill="hold"/>
                        <p:tgtEl>
                          <p:spTgt spid="28"/>
                        </p:tgtEl>
                        <p:attrNameLst>
                          <p:attrName>ppt_h</p:attrName>
                        </p:attrNameLst>
                      </p:cBhvr>
                      <p:tavLst>
                        <p:tav tm="0">
                          <p:val>
                            <p:fltVal val="0"/>
                          </p:val>
                        </p:tav>
                        <p:tav tm="100000">
                          <p:val>
                            <p:strVal val="#ppt_h"/>
                          </p:val>
                        </p:tav>
                      </p:tavLst>
                    </p:anim>
                    <p:animEffect transition="in" filter="fade">
                      <p:cBhvr>
                        <p:cTn dur="250"/>
                        <p:tgtEl>
                          <p:spTgt spid="28"/>
                        </p:tgtEl>
                      </p:cBhvr>
                    </p:animEffect>
                  </p:childTnLst>
                </p:cTn>
              </p:par>
            </p:tnLst>
          </p:tmpl>
        </p:tmplLst>
      </p:bldP>
      <p:bldP spid="30" grpId="0"/>
      <p:bldP spid="31" grpId="0"/>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Agenda w/Picture">
    <p:spTree>
      <p:nvGrpSpPr>
        <p:cNvPr id="1" name=""/>
        <p:cNvGrpSpPr/>
        <p:nvPr/>
      </p:nvGrpSpPr>
      <p:grpSpPr>
        <a:xfrm>
          <a:off x="0" y="0"/>
          <a:ext cx="0" cy="0"/>
          <a:chOff x="0" y="0"/>
          <a:chExt cx="0" cy="0"/>
        </a:xfrm>
      </p:grpSpPr>
      <p:sp>
        <p:nvSpPr>
          <p:cNvPr id="8" name="Content Placeholder 5">
            <a:extLst>
              <a:ext uri="{FF2B5EF4-FFF2-40B4-BE49-F238E27FC236}">
                <a16:creationId xmlns:a16="http://schemas.microsoft.com/office/drawing/2014/main" id="{10773C70-7D25-4E8F-8A6C-45A1A5FC1EA9}"/>
              </a:ext>
            </a:extLst>
          </p:cNvPr>
          <p:cNvSpPr>
            <a:spLocks noGrp="1"/>
          </p:cNvSpPr>
          <p:nvPr>
            <p:ph sz="quarter" idx="10" hasCustomPrompt="1"/>
          </p:nvPr>
        </p:nvSpPr>
        <p:spPr>
          <a:xfrm>
            <a:off x="620486" y="1834593"/>
            <a:ext cx="2132045" cy="4385689"/>
          </a:xfrm>
          <a:prstGeom prst="rect">
            <a:avLst/>
          </a:prstGeom>
        </p:spPr>
        <p:txBody>
          <a:bodyPr lIns="0" tIns="0" rIns="0" bIns="0" numCol="1"/>
          <a:lstStyle>
            <a:lvl1pPr marL="0" indent="0">
              <a:spcBef>
                <a:spcPts val="1400"/>
              </a:spcBef>
              <a:buSzPct val="110000"/>
              <a:buFont typeface="+mj-lt"/>
              <a:buNone/>
              <a:defRPr b="1" baseline="0"/>
            </a:lvl1pPr>
            <a:lvl2pPr>
              <a:defRPr baseline="0"/>
            </a:lvl2pPr>
            <a:lvl3pPr>
              <a:defRPr/>
            </a:lvl3pPr>
            <a:lvl4pPr marL="973138" indent="-287338">
              <a:defRPr/>
            </a:lvl4pPr>
            <a:lvl5pPr marL="1258888" indent="-285750">
              <a:defRPr/>
            </a:lvl5pPr>
            <a:lvl6pPr marL="1543050" indent="-284163">
              <a:defRPr/>
            </a:lvl6pPr>
          </a:lstStyle>
          <a:p>
            <a:pPr lvl="0"/>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lvl="0"/>
            <a:endParaRPr lang="en-US"/>
          </a:p>
        </p:txBody>
      </p:sp>
      <p:sp>
        <p:nvSpPr>
          <p:cNvPr id="6" name="Title 6">
            <a:extLst>
              <a:ext uri="{FF2B5EF4-FFF2-40B4-BE49-F238E27FC236}">
                <a16:creationId xmlns:a16="http://schemas.microsoft.com/office/drawing/2014/main" id="{3E7FEDBF-78FE-EE4F-7166-60188D7463E7}"/>
              </a:ext>
            </a:extLst>
          </p:cNvPr>
          <p:cNvSpPr>
            <a:spLocks noGrp="1"/>
          </p:cNvSpPr>
          <p:nvPr>
            <p:ph type="title"/>
          </p:nvPr>
        </p:nvSpPr>
        <p:spPr>
          <a:xfrm>
            <a:off x="620486" y="805543"/>
            <a:ext cx="6977743" cy="685328"/>
          </a:xfrm>
          <a:prstGeom prst="rect">
            <a:avLst/>
          </a:prstGeom>
        </p:spPr>
        <p:txBody>
          <a:bodyPr>
            <a:normAutofit/>
          </a:bodyPr>
          <a:lstStyle>
            <a:lvl1pPr>
              <a:defRPr/>
            </a:lvl1pPr>
          </a:lstStyle>
          <a:p>
            <a:endParaRPr lang="en-US"/>
          </a:p>
        </p:txBody>
      </p:sp>
      <p:cxnSp>
        <p:nvCxnSpPr>
          <p:cNvPr id="7" name="Straight Connector 6">
            <a:extLst>
              <a:ext uri="{FF2B5EF4-FFF2-40B4-BE49-F238E27FC236}">
                <a16:creationId xmlns:a16="http://schemas.microsoft.com/office/drawing/2014/main" id="{01D97998-FD43-5487-FF83-3BFD5EB41E6C}"/>
              </a:ext>
            </a:extLst>
          </p:cNvPr>
          <p:cNvCxnSpPr>
            <a:cxnSpLocks/>
          </p:cNvCxnSpPr>
          <p:nvPr userDrawn="1"/>
        </p:nvCxnSpPr>
        <p:spPr bwMode="auto">
          <a:xfrm>
            <a:off x="620486" y="1645919"/>
            <a:ext cx="6977743"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9" name="Picture 8">
            <a:extLst>
              <a:ext uri="{FF2B5EF4-FFF2-40B4-BE49-F238E27FC236}">
                <a16:creationId xmlns:a16="http://schemas.microsoft.com/office/drawing/2014/main" id="{5C173A84-EA8A-D527-87E1-9A07E43532D6}"/>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10" name="Content Placeholder 5">
            <a:extLst>
              <a:ext uri="{FF2B5EF4-FFF2-40B4-BE49-F238E27FC236}">
                <a16:creationId xmlns:a16="http://schemas.microsoft.com/office/drawing/2014/main" id="{AA307226-53E2-A2A9-03A8-346C7F433DFC}"/>
              </a:ext>
            </a:extLst>
          </p:cNvPr>
          <p:cNvSpPr>
            <a:spLocks noGrp="1"/>
          </p:cNvSpPr>
          <p:nvPr>
            <p:ph sz="quarter" idx="11" hasCustomPrompt="1"/>
          </p:nvPr>
        </p:nvSpPr>
        <p:spPr>
          <a:xfrm>
            <a:off x="2990462" y="1834593"/>
            <a:ext cx="4607767" cy="4385689"/>
          </a:xfrm>
          <a:prstGeom prst="rect">
            <a:avLst/>
          </a:prstGeom>
        </p:spPr>
        <p:txBody>
          <a:bodyPr lIns="0" tIns="0" rIns="0" bIns="0" numCol="1"/>
          <a:lstStyle>
            <a:lvl1pPr marL="0" indent="0">
              <a:spcBef>
                <a:spcPts val="1400"/>
              </a:spcBef>
              <a:buSzPct val="110000"/>
              <a:buFont typeface="+mj-lt"/>
              <a:buNone/>
              <a:defRPr b="0" baseline="0"/>
            </a:lvl1pPr>
            <a:lvl2pPr>
              <a:defRPr baseline="0"/>
            </a:lvl2pPr>
            <a:lvl3pPr>
              <a:defRPr/>
            </a:lvl3pPr>
            <a:lvl4pPr marL="973138" indent="-287338">
              <a:defRPr/>
            </a:lvl4pPr>
            <a:lvl5pPr marL="1258888" indent="-285750">
              <a:defRPr/>
            </a:lvl5pPr>
            <a:lvl6pPr marL="1543050" indent="-284163">
              <a:defRPr/>
            </a:lvl6pPr>
          </a:lstStyle>
          <a:p>
            <a:pPr lvl="0"/>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lvl="0"/>
            <a:endParaRPr lang="en-US"/>
          </a:p>
        </p:txBody>
      </p:sp>
      <p:sp>
        <p:nvSpPr>
          <p:cNvPr id="11" name="Picture Placeholder 5">
            <a:extLst>
              <a:ext uri="{FF2B5EF4-FFF2-40B4-BE49-F238E27FC236}">
                <a16:creationId xmlns:a16="http://schemas.microsoft.com/office/drawing/2014/main" id="{129E750B-0627-568E-2C3E-FDC6BF54F725}"/>
              </a:ext>
            </a:extLst>
          </p:cNvPr>
          <p:cNvSpPr>
            <a:spLocks noGrp="1"/>
          </p:cNvSpPr>
          <p:nvPr>
            <p:ph type="pic" sz="quarter" idx="12"/>
          </p:nvPr>
        </p:nvSpPr>
        <p:spPr>
          <a:xfrm>
            <a:off x="8024327" y="220134"/>
            <a:ext cx="4154973" cy="6637866"/>
          </a:xfrm>
          <a:prstGeom prst="rect">
            <a:avLst/>
          </a:prstGeom>
        </p:spPr>
        <p:txBody>
          <a:bodyPr lIns="90000" tIns="46800" rIns="90000" bIns="46800"/>
          <a:lstStyle>
            <a:lvl1pPr marL="0" indent="0">
              <a:spcBef>
                <a:spcPts val="0"/>
              </a:spcBef>
              <a:defRPr/>
            </a:lvl1pPr>
          </a:lstStyle>
          <a:p>
            <a:r>
              <a:rPr lang="en-US"/>
              <a:t>Click icon to add picture</a:t>
            </a:r>
          </a:p>
        </p:txBody>
      </p:sp>
    </p:spTree>
    <p:extLst>
      <p:ext uri="{BB962C8B-B14F-4D97-AF65-F5344CB8AC3E}">
        <p14:creationId xmlns:p14="http://schemas.microsoft.com/office/powerpoint/2010/main" val="1727789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lank_colorscape_top">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C173A84-EA8A-D527-87E1-9A07E43532D6}"/>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pic>
        <p:nvPicPr>
          <p:cNvPr id="2" name="Graphic 1">
            <a:extLst>
              <a:ext uri="{FF2B5EF4-FFF2-40B4-BE49-F238E27FC236}">
                <a16:creationId xmlns:a16="http://schemas.microsoft.com/office/drawing/2014/main" id="{FE69BB3A-2B5E-FE87-1779-321F8DED7AE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2591458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_colorscape_left">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FE69BB3A-2B5E-FE87-1779-321F8DED7AE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264" y="6325179"/>
            <a:ext cx="1237174" cy="265109"/>
          </a:xfrm>
          <a:prstGeom prst="rect">
            <a:avLst/>
          </a:prstGeom>
        </p:spPr>
      </p:pic>
      <p:pic>
        <p:nvPicPr>
          <p:cNvPr id="3" name="Picture 2">
            <a:extLst>
              <a:ext uri="{FF2B5EF4-FFF2-40B4-BE49-F238E27FC236}">
                <a16:creationId xmlns:a16="http://schemas.microsoft.com/office/drawing/2014/main" id="{DA7CA47F-BB59-74F3-86B4-FA5891BE1A0E}"/>
              </a:ext>
            </a:extLst>
          </p:cNvPr>
          <p:cNvPicPr>
            <a:picLocks noChangeAspect="1"/>
          </p:cNvPicPr>
          <p:nvPr userDrawn="1"/>
        </p:nvPicPr>
        <p:blipFill rotWithShape="1">
          <a:blip r:embed="rId4" cstate="print">
            <a:alphaModFix/>
            <a:extLst>
              <a:ext uri="{28A0092B-C50C-407E-A947-70E740481C1C}">
                <a14:useLocalDpi xmlns:a14="http://schemas.microsoft.com/office/drawing/2010/main" val="0"/>
              </a:ext>
            </a:extLst>
          </a:blip>
          <a:srcRect l="53427" t="-9" r="43366" b="105"/>
          <a:stretch/>
        </p:blipFill>
        <p:spPr>
          <a:xfrm>
            <a:off x="0" y="1"/>
            <a:ext cx="220133" cy="6858000"/>
          </a:xfrm>
          <a:prstGeom prst="rect">
            <a:avLst/>
          </a:prstGeom>
        </p:spPr>
      </p:pic>
    </p:spTree>
    <p:extLst>
      <p:ext uri="{BB962C8B-B14F-4D97-AF65-F5344CB8AC3E}">
        <p14:creationId xmlns:p14="http://schemas.microsoft.com/office/powerpoint/2010/main" val="2074413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_logo">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FE69BB3A-2B5E-FE87-1779-321F8DED7AE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48478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961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mage with text">
    <p:bg>
      <p:bgRef idx="1001">
        <a:schemeClr val="bg1"/>
      </p:bgRef>
    </p:bg>
    <p:spTree>
      <p:nvGrpSpPr>
        <p:cNvPr id="1" name=""/>
        <p:cNvGrpSpPr/>
        <p:nvPr/>
      </p:nvGrpSpPr>
      <p:grpSpPr>
        <a:xfrm>
          <a:off x="0" y="0"/>
          <a:ext cx="0" cy="0"/>
          <a:chOff x="0" y="0"/>
          <a:chExt cx="0" cy="0"/>
        </a:xfrm>
      </p:grpSpPr>
      <p:sp>
        <p:nvSpPr>
          <p:cNvPr id="20" name="Text Placeholder 4">
            <a:extLst>
              <a:ext uri="{FF2B5EF4-FFF2-40B4-BE49-F238E27FC236}">
                <a16:creationId xmlns:a16="http://schemas.microsoft.com/office/drawing/2014/main" id="{BB76C4F6-59E3-C745-9306-E9755F903CDB}"/>
              </a:ext>
            </a:extLst>
          </p:cNvPr>
          <p:cNvSpPr>
            <a:spLocks noGrp="1"/>
          </p:cNvSpPr>
          <p:nvPr>
            <p:ph type="body" sz="quarter" idx="12" hasCustomPrompt="1"/>
          </p:nvPr>
        </p:nvSpPr>
        <p:spPr>
          <a:xfrm>
            <a:off x="590650" y="1038225"/>
            <a:ext cx="10998000" cy="4781550"/>
          </a:xfrm>
        </p:spPr>
        <p:txBody>
          <a:bodyPr lIns="90000" tIns="46800" rIns="90000" bIns="46800" anchor="ctr"/>
          <a:lstStyle>
            <a:lvl1pPr marL="0" indent="0" algn="ctr">
              <a:lnSpc>
                <a:spcPct val="100000"/>
              </a:lnSpc>
              <a:spcBef>
                <a:spcPts val="0"/>
              </a:spcBef>
              <a:defRPr sz="6000" b="1" i="0" spc="-50" baseline="0">
                <a:solidFill>
                  <a:schemeClr val="tx1"/>
                </a:solidFill>
                <a:latin typeface="Fira Sans SemiBold" panose="020B0503050000020004" pitchFamily="34" charset="0"/>
                <a:ea typeface="Fira Sans SemiBold" panose="020B0503050000020004" pitchFamily="34" charset="0"/>
              </a:defRPr>
            </a:lvl1pPr>
          </a:lstStyle>
          <a:p>
            <a:pPr lvl="0"/>
            <a:r>
              <a:rPr lang="en-US"/>
              <a:t>Click to edit headline</a:t>
            </a:r>
          </a:p>
        </p:txBody>
      </p:sp>
      <p:sp>
        <p:nvSpPr>
          <p:cNvPr id="3" name="Picture Placeholder 2">
            <a:extLst>
              <a:ext uri="{FF2B5EF4-FFF2-40B4-BE49-F238E27FC236}">
                <a16:creationId xmlns:a16="http://schemas.microsoft.com/office/drawing/2014/main" id="{9DAE3528-583B-854E-8B7E-900740CED1CB}"/>
              </a:ext>
            </a:extLst>
          </p:cNvPr>
          <p:cNvSpPr>
            <a:spLocks noGrp="1"/>
          </p:cNvSpPr>
          <p:nvPr>
            <p:ph type="pic" sz="quarter" idx="10" hasCustomPrompt="1"/>
          </p:nvPr>
        </p:nvSpPr>
        <p:spPr>
          <a:xfrm>
            <a:off x="0" y="0"/>
            <a:ext cx="12179300" cy="6858000"/>
          </a:xfrm>
        </p:spPr>
        <p:txBody>
          <a:bodyPr/>
          <a:lstStyle>
            <a:lvl1pPr marL="457200" marR="0" indent="-457200" algn="l" defTabSz="1084263" rtl="0" eaLnBrk="1" fontAlgn="base" latinLnBrk="0" hangingPunct="1">
              <a:lnSpc>
                <a:spcPct val="105000"/>
              </a:lnSpc>
              <a:spcBef>
                <a:spcPts val="1000"/>
              </a:spcBef>
              <a:spcAft>
                <a:spcPct val="0"/>
              </a:spcAft>
              <a:buClr>
                <a:schemeClr val="bg2"/>
              </a:buClr>
              <a:buSzPct val="100000"/>
              <a:buFont typeface="+mj-lt"/>
              <a:buAutoNum type="arabicPeriod"/>
              <a:tabLst/>
              <a:defRPr/>
            </a:lvl1pPr>
          </a:lstStyle>
          <a:p>
            <a:pPr marL="457200" marR="0" lvl="0" indent="-457200" algn="l" defTabSz="1084263" rtl="0" eaLnBrk="1" fontAlgn="base" latinLnBrk="0" hangingPunct="1">
              <a:lnSpc>
                <a:spcPct val="105000"/>
              </a:lnSpc>
              <a:spcBef>
                <a:spcPts val="1000"/>
              </a:spcBef>
              <a:spcAft>
                <a:spcPct val="0"/>
              </a:spcAft>
              <a:buClr>
                <a:schemeClr val="bg2"/>
              </a:buClr>
              <a:buSzPct val="100000"/>
              <a:buFont typeface="+mj-lt"/>
              <a:buNone/>
              <a:tabLst/>
              <a:defRPr/>
            </a:pPr>
            <a:r>
              <a:rPr lang="en-US"/>
              <a:t>1. Click to add picture</a:t>
            </a:r>
          </a:p>
          <a:p>
            <a:pPr marL="457200" marR="0" lvl="0" indent="-457200" algn="l" defTabSz="1084263" rtl="0" eaLnBrk="1" fontAlgn="base" latinLnBrk="0" hangingPunct="1">
              <a:lnSpc>
                <a:spcPct val="105000"/>
              </a:lnSpc>
              <a:spcBef>
                <a:spcPts val="1000"/>
              </a:spcBef>
              <a:spcAft>
                <a:spcPct val="0"/>
              </a:spcAft>
              <a:buClr>
                <a:schemeClr val="bg2"/>
              </a:buClr>
              <a:buSzPct val="100000"/>
              <a:buFont typeface="+mj-lt"/>
              <a:buNone/>
              <a:tabLst/>
              <a:defRPr/>
            </a:pPr>
            <a:r>
              <a:rPr lang="en-US"/>
              <a:t>2. Send to Back</a:t>
            </a:r>
          </a:p>
          <a:p>
            <a:pPr marL="457200" marR="0" lvl="0" indent="-457200" algn="l" defTabSz="1084263" rtl="0" eaLnBrk="1" fontAlgn="base" latinLnBrk="0" hangingPunct="1">
              <a:lnSpc>
                <a:spcPct val="105000"/>
              </a:lnSpc>
              <a:spcBef>
                <a:spcPts val="1000"/>
              </a:spcBef>
              <a:spcAft>
                <a:spcPct val="0"/>
              </a:spcAft>
              <a:buClr>
                <a:schemeClr val="bg2"/>
              </a:buClr>
              <a:buSzPct val="100000"/>
              <a:buFont typeface="+mj-lt"/>
              <a:buNone/>
              <a:tabLst/>
              <a:defRPr/>
            </a:pPr>
            <a:r>
              <a:rPr lang="en-US"/>
              <a:t>3. Adjust transparency for legibility</a:t>
            </a:r>
          </a:p>
        </p:txBody>
      </p:sp>
    </p:spTree>
    <p:extLst>
      <p:ext uri="{BB962C8B-B14F-4D97-AF65-F5344CB8AC3E}">
        <p14:creationId xmlns:p14="http://schemas.microsoft.com/office/powerpoint/2010/main" val="41153782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tmplLst>
          <p:tmpl lvl="1">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lose_Love the Experience">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2C658D1-6655-334D-8F83-7883685A153E}"/>
              </a:ext>
            </a:extLst>
          </p:cNvPr>
          <p:cNvPicPr>
            <a:picLocks noChangeAspect="1"/>
          </p:cNvPicPr>
          <p:nvPr userDrawn="1"/>
        </p:nvPicPr>
        <p:blipFill>
          <a:blip r:embed="rId2" cstate="screen">
            <a:alphaModFix/>
            <a:extLst>
              <a:ext uri="{28A0092B-C50C-407E-A947-70E740481C1C}">
                <a14:useLocalDpi xmlns:a14="http://schemas.microsoft.com/office/drawing/2010/main" val="0"/>
              </a:ext>
            </a:extLst>
          </a:blip>
          <a:stretch>
            <a:fillRect/>
          </a:stretch>
        </p:blipFill>
        <p:spPr>
          <a:xfrm>
            <a:off x="4280903" y="1692441"/>
            <a:ext cx="3448051" cy="3448051"/>
          </a:xfrm>
          <a:prstGeom prst="rect">
            <a:avLst/>
          </a:prstGeom>
        </p:spPr>
      </p:pic>
      <p:pic>
        <p:nvPicPr>
          <p:cNvPr id="9" name="Picture 8">
            <a:extLst>
              <a:ext uri="{FF2B5EF4-FFF2-40B4-BE49-F238E27FC236}">
                <a16:creationId xmlns:a16="http://schemas.microsoft.com/office/drawing/2014/main" id="{2CE1A621-CEC2-4C46-8367-E11C2076F9C0}"/>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2336617" y="2899655"/>
            <a:ext cx="7565031" cy="920692"/>
          </a:xfrm>
          <a:prstGeom prst="rect">
            <a:avLst/>
          </a:prstGeom>
        </p:spPr>
      </p:pic>
    </p:spTree>
    <p:extLst>
      <p:ext uri="{BB962C8B-B14F-4D97-AF65-F5344CB8AC3E}">
        <p14:creationId xmlns:p14="http://schemas.microsoft.com/office/powerpoint/2010/main" val="520852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childTnLst>
                                </p:cTn>
                              </p:par>
                              <p:par>
                                <p:cTn id="8" presetID="16" presetClass="entr" presetSubtype="37"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DCECCB84-F9BA-43D5-87BE-67443E8EF086}">
      <p15:sldGuideLst xmlns:p15="http://schemas.microsoft.com/office/powerpoint/2012/main">
        <p15:guide id="1" orient="horz" pos="2160">
          <p15:clr>
            <a:srgbClr val="FBAE40"/>
          </p15:clr>
        </p15:guide>
        <p15:guide id="2" pos="3836">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lose_Logo cyan">
    <p:bg>
      <p:bgPr>
        <a:solidFill>
          <a:schemeClr val="bg2"/>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AC4922CA-0B29-0C4D-98C1-82129988EE37}"/>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71112"/>
          <a:stretch/>
        </p:blipFill>
        <p:spPr>
          <a:xfrm>
            <a:off x="6048248" y="3076203"/>
            <a:ext cx="1180168" cy="658937"/>
          </a:xfrm>
          <a:prstGeom prst="rect">
            <a:avLst/>
          </a:prstGeom>
        </p:spPr>
      </p:pic>
      <p:sp>
        <p:nvSpPr>
          <p:cNvPr id="10" name="Rectangle 9">
            <a:extLst>
              <a:ext uri="{FF2B5EF4-FFF2-40B4-BE49-F238E27FC236}">
                <a16:creationId xmlns:a16="http://schemas.microsoft.com/office/drawing/2014/main" id="{54204949-BBC1-194A-93BF-181E7F120768}"/>
              </a:ext>
            </a:extLst>
          </p:cNvPr>
          <p:cNvSpPr/>
          <p:nvPr userDrawn="1"/>
        </p:nvSpPr>
        <p:spPr bwMode="auto">
          <a:xfrm>
            <a:off x="3933952" y="3076203"/>
            <a:ext cx="3652180" cy="822697"/>
          </a:xfrm>
          <a:prstGeom prst="rect">
            <a:avLst/>
          </a:prstGeom>
          <a:solidFill>
            <a:schemeClr val="bg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pic>
        <p:nvPicPr>
          <p:cNvPr id="6" name="Graphic 5">
            <a:extLst>
              <a:ext uri="{FF2B5EF4-FFF2-40B4-BE49-F238E27FC236}">
                <a16:creationId xmlns:a16="http://schemas.microsoft.com/office/drawing/2014/main" id="{D7781740-759D-43EB-8B41-AC0A3347218C}"/>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r="31479"/>
          <a:stretch/>
        </p:blipFill>
        <p:spPr>
          <a:xfrm>
            <a:off x="4786723" y="3076203"/>
            <a:ext cx="2799409" cy="658937"/>
          </a:xfrm>
          <a:prstGeom prst="rect">
            <a:avLst/>
          </a:prstGeom>
        </p:spPr>
      </p:pic>
      <p:sp>
        <p:nvSpPr>
          <p:cNvPr id="5" name="Rectangle 4">
            <a:extLst>
              <a:ext uri="{FF2B5EF4-FFF2-40B4-BE49-F238E27FC236}">
                <a16:creationId xmlns:a16="http://schemas.microsoft.com/office/drawing/2014/main" id="{CA811827-9367-E545-A3FD-DFDB362C973B}"/>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505167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decel="50000" fill="hold" nodeType="afterEffect">
                                  <p:stCondLst>
                                    <p:cond delay="750"/>
                                  </p:stCondLst>
                                  <p:childTnLst>
                                    <p:animMotion origin="layout" path="M -9.90615E-7 2.22222E-6 L -0.05891 2.22222E-6 " pathEditMode="relative" rAng="0" ptsTypes="AA">
                                      <p:cBhvr>
                                        <p:cTn id="6" dur="350" fill="hold"/>
                                        <p:tgtEl>
                                          <p:spTgt spid="6"/>
                                        </p:tgtEl>
                                        <p:attrNameLst>
                                          <p:attrName>ppt_x</p:attrName>
                                          <p:attrName>ppt_y</p:attrName>
                                        </p:attrNameLst>
                                      </p:cBhvr>
                                      <p:rCtr x="-2946" y="0"/>
                                    </p:animMotion>
                                  </p:childTnLst>
                                </p:cTn>
                              </p:par>
                              <p:par>
                                <p:cTn id="7" presetID="35" presetClass="path" presetSubtype="0" decel="50000" fill="hold" grpId="0" nodeType="withEffect">
                                  <p:stCondLst>
                                    <p:cond delay="750"/>
                                  </p:stCondLst>
                                  <p:childTnLst>
                                    <p:animMotion origin="layout" path="M -9.90615E-7 2.22222E-6 L -0.05891 2.22222E-6 " pathEditMode="relative" rAng="0" ptsTypes="AA">
                                      <p:cBhvr>
                                        <p:cTn id="8" dur="350" fill="hold"/>
                                        <p:tgtEl>
                                          <p:spTgt spid="10"/>
                                        </p:tgtEl>
                                        <p:attrNameLst>
                                          <p:attrName>ppt_x</p:attrName>
                                          <p:attrName>ppt_y</p:attrName>
                                        </p:attrNameLst>
                                      </p:cBhvr>
                                      <p:rCtr x="-2946" y="0"/>
                                    </p:animMotion>
                                  </p:childTnLst>
                                </p:cTn>
                              </p:par>
                              <p:par>
                                <p:cTn id="9" presetID="63" presetClass="path" presetSubtype="0" decel="50000" fill="hold" nodeType="withEffect">
                                  <p:stCondLst>
                                    <p:cond delay="750"/>
                                  </p:stCondLst>
                                  <p:childTnLst>
                                    <p:animMotion origin="layout" path="M 1.28259E-6 2.22222E-6 L 0.07508 2.22222E-6 " pathEditMode="relative" rAng="0" ptsTypes="AA">
                                      <p:cBhvr>
                                        <p:cTn id="10" dur="350" fill="hold"/>
                                        <p:tgtEl>
                                          <p:spTgt spid="8"/>
                                        </p:tgtEl>
                                        <p:attrNameLst>
                                          <p:attrName>ppt_x</p:attrName>
                                          <p:attrName>ppt_y</p:attrName>
                                        </p:attrNameLst>
                                      </p:cBhvr>
                                      <p:rCtr x="375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p:ext uri="{DCECCB84-F9BA-43D5-87BE-67443E8EF086}">
      <p15:sldGuideLst xmlns:p15="http://schemas.microsoft.com/office/powerpoint/2012/main">
        <p15:guide id="1" orient="horz" pos="2160">
          <p15:clr>
            <a:srgbClr val="FBAE40"/>
          </p15:clr>
        </p15:guide>
        <p15:guide id="2" pos="3836">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lose_Logo White">
    <p:bg>
      <p:bgRef idx="1001">
        <a:schemeClr val="bg1"/>
      </p:bgRef>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EAE18CBA-D22A-BE4D-A47F-EA933685DD38}"/>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r="31972"/>
          <a:stretch/>
        </p:blipFill>
        <p:spPr>
          <a:xfrm>
            <a:off x="4791152" y="3076203"/>
            <a:ext cx="2779227" cy="658937"/>
          </a:xfrm>
          <a:prstGeom prst="rect">
            <a:avLst/>
          </a:prstGeom>
        </p:spPr>
      </p:pic>
    </p:spTree>
    <p:extLst>
      <p:ext uri="{BB962C8B-B14F-4D97-AF65-F5344CB8AC3E}">
        <p14:creationId xmlns:p14="http://schemas.microsoft.com/office/powerpoint/2010/main" val="22352375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decel="50000" fill="hold" nodeType="afterEffect">
                                  <p:stCondLst>
                                    <p:cond delay="750"/>
                                  </p:stCondLst>
                                  <p:childTnLst>
                                    <p:animMotion origin="layout" path="M -9.90615E-7 2.22222E-6 L -0.05891 2.22222E-6 " pathEditMode="relative" rAng="0" ptsTypes="AA">
                                      <p:cBhvr>
                                        <p:cTn id="6" dur="350" fill="hold"/>
                                        <p:tgtEl>
                                          <p:spTgt spid="7"/>
                                        </p:tgtEl>
                                        <p:attrNameLst>
                                          <p:attrName>ppt_x</p:attrName>
                                          <p:attrName>ppt_y</p:attrName>
                                        </p:attrNameLst>
                                      </p:cBhvr>
                                      <p:rCtr x="-294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DCECCB84-F9BA-43D5-87BE-67443E8EF086}">
      <p15:sldGuideLst xmlns:p15="http://schemas.microsoft.com/office/powerpoint/2012/main">
        <p15:guide id="1" orient="horz" pos="2160" userDrawn="1">
          <p15:clr>
            <a:srgbClr val="FBAE40"/>
          </p15:clr>
        </p15:guide>
        <p15:guide id="2" pos="3836"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Appendix_cyan">
    <p:bg>
      <p:bgPr>
        <a:solidFill>
          <a:schemeClr val="bg2"/>
        </a:solidFill>
        <a:effectLst/>
      </p:bgPr>
    </p:bg>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0" y="0"/>
            <a:ext cx="12179300" cy="6858000"/>
          </a:xfrm>
          <a:prstGeom prst="rect">
            <a:avLst/>
          </a:prstGeom>
        </p:spPr>
        <p:txBody>
          <a:bodyPr tIns="274320" rIns="180000" bIns="36000" anchor="ctr" anchorCtr="0"/>
          <a:lstStyle>
            <a:lvl1pPr algn="ctr">
              <a:lnSpc>
                <a:spcPct val="100000"/>
              </a:lnSpc>
              <a:defRPr sz="7200" b="1" i="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CA"/>
              <a:t>Appendix</a:t>
            </a:r>
          </a:p>
        </p:txBody>
      </p:sp>
      <p:sp>
        <p:nvSpPr>
          <p:cNvPr id="4" name="Rectangle 3">
            <a:extLst>
              <a:ext uri="{FF2B5EF4-FFF2-40B4-BE49-F238E27FC236}">
                <a16:creationId xmlns:a16="http://schemas.microsoft.com/office/drawing/2014/main" id="{EA8E7D0B-1D2B-3040-BAB5-AA87FC121C61}"/>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348518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0-#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Appendix_black">
    <p:bg>
      <p:bgPr>
        <a:solidFill>
          <a:schemeClr val="tx1"/>
        </a:solidFill>
        <a:effectLst/>
      </p:bgPr>
    </p:bg>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0" y="0"/>
            <a:ext cx="12179300" cy="6858000"/>
          </a:xfrm>
          <a:prstGeom prst="rect">
            <a:avLst/>
          </a:prstGeom>
        </p:spPr>
        <p:txBody>
          <a:bodyPr tIns="274320" rIns="180000" bIns="36000" anchor="ctr" anchorCtr="0"/>
          <a:lstStyle>
            <a:lvl1pPr algn="ctr">
              <a:lnSpc>
                <a:spcPct val="100000"/>
              </a:lnSpc>
              <a:defRPr sz="7200" b="1" i="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CA"/>
              <a:t>Appendix</a:t>
            </a:r>
          </a:p>
        </p:txBody>
      </p:sp>
      <p:sp>
        <p:nvSpPr>
          <p:cNvPr id="4" name="Rectangle 3">
            <a:extLst>
              <a:ext uri="{FF2B5EF4-FFF2-40B4-BE49-F238E27FC236}">
                <a16:creationId xmlns:a16="http://schemas.microsoft.com/office/drawing/2014/main" id="{EA8E7D0B-1D2B-3040-BAB5-AA87FC121C61}"/>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711762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0-#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_Agenda w/Picture">
    <p:spTree>
      <p:nvGrpSpPr>
        <p:cNvPr id="1" name=""/>
        <p:cNvGrpSpPr/>
        <p:nvPr/>
      </p:nvGrpSpPr>
      <p:grpSpPr>
        <a:xfrm>
          <a:off x="0" y="0"/>
          <a:ext cx="0" cy="0"/>
          <a:chOff x="0" y="0"/>
          <a:chExt cx="0" cy="0"/>
        </a:xfrm>
      </p:grpSpPr>
      <p:sp>
        <p:nvSpPr>
          <p:cNvPr id="7" name="Picture Placeholder 3">
            <a:extLst>
              <a:ext uri="{FF2B5EF4-FFF2-40B4-BE49-F238E27FC236}">
                <a16:creationId xmlns:a16="http://schemas.microsoft.com/office/drawing/2014/main" id="{9B397CF6-5DB6-CF4F-A4B5-B5E776B349DB}"/>
              </a:ext>
            </a:extLst>
          </p:cNvPr>
          <p:cNvSpPr>
            <a:spLocks noGrp="1"/>
          </p:cNvSpPr>
          <p:nvPr>
            <p:ph type="pic" sz="quarter" idx="11"/>
          </p:nvPr>
        </p:nvSpPr>
        <p:spPr>
          <a:xfrm>
            <a:off x="5700714" y="0"/>
            <a:ext cx="6478587" cy="6858000"/>
          </a:xfrm>
        </p:spPr>
        <p:txBody>
          <a:bodyPr/>
          <a:lstStyle>
            <a:lvl1pPr>
              <a:defRPr/>
            </a:lvl1pPr>
          </a:lstStyle>
          <a:p>
            <a:r>
              <a:rPr lang="en-US"/>
              <a:t>Click icon to add picture</a:t>
            </a:r>
          </a:p>
        </p:txBody>
      </p:sp>
      <p:sp>
        <p:nvSpPr>
          <p:cNvPr id="8" name="Content Placeholder 5">
            <a:extLst>
              <a:ext uri="{FF2B5EF4-FFF2-40B4-BE49-F238E27FC236}">
                <a16:creationId xmlns:a16="http://schemas.microsoft.com/office/drawing/2014/main" id="{10773C70-7D25-4E8F-8A6C-45A1A5FC1EA9}"/>
              </a:ext>
            </a:extLst>
          </p:cNvPr>
          <p:cNvSpPr>
            <a:spLocks noGrp="1"/>
          </p:cNvSpPr>
          <p:nvPr>
            <p:ph sz="quarter" idx="10" hasCustomPrompt="1"/>
          </p:nvPr>
        </p:nvSpPr>
        <p:spPr>
          <a:xfrm>
            <a:off x="1" y="1759790"/>
            <a:ext cx="5445211" cy="4385689"/>
          </a:xfrm>
        </p:spPr>
        <p:txBody>
          <a:bodyPr lIns="640080" tIns="46800" rIns="90000" bIns="46800"/>
          <a:lstStyle>
            <a:lvl1pPr marL="0" indent="0">
              <a:spcBef>
                <a:spcPts val="1399"/>
              </a:spcBef>
              <a:buSzPct val="110000"/>
              <a:buFont typeface="+mj-lt"/>
              <a:buNone/>
              <a:defRPr baseline="0"/>
            </a:lvl1pPr>
            <a:lvl2pPr>
              <a:defRPr baseline="0"/>
            </a:lvl2pPr>
            <a:lvl3pPr>
              <a:defRPr/>
            </a:lvl3pPr>
            <a:lvl4pPr marL="972165" indent="-287051">
              <a:defRPr/>
            </a:lvl4pPr>
            <a:lvl5pPr marL="1257629" indent="-285464">
              <a:defRPr/>
            </a:lvl5pPr>
            <a:lvl6pPr marL="1541507" indent="-283879">
              <a:defRPr/>
            </a:lvl6pPr>
          </a:lstStyle>
          <a:p>
            <a:pPr lvl="0"/>
            <a:r>
              <a:rPr lang="en-US"/>
              <a:t>Item one</a:t>
            </a:r>
          </a:p>
          <a:p>
            <a:pPr lvl="0"/>
            <a:r>
              <a:rPr lang="en-US"/>
              <a:t>Item two</a:t>
            </a:r>
          </a:p>
          <a:p>
            <a:pPr lvl="0"/>
            <a:r>
              <a:rPr lang="en-US"/>
              <a:t>Item three</a:t>
            </a:r>
          </a:p>
          <a:p>
            <a:pPr lvl="0"/>
            <a:r>
              <a:rPr lang="en-US"/>
              <a:t>Item four</a:t>
            </a:r>
          </a:p>
          <a:p>
            <a:pPr lvl="0"/>
            <a:r>
              <a:rPr lang="en-US"/>
              <a:t>Item five</a:t>
            </a:r>
          </a:p>
          <a:p>
            <a:pPr lvl="0"/>
            <a:r>
              <a:rPr lang="en-US"/>
              <a:t>Item six</a:t>
            </a:r>
          </a:p>
        </p:txBody>
      </p:sp>
      <p:sp>
        <p:nvSpPr>
          <p:cNvPr id="2" name="Title 1">
            <a:extLst>
              <a:ext uri="{FF2B5EF4-FFF2-40B4-BE49-F238E27FC236}">
                <a16:creationId xmlns:a16="http://schemas.microsoft.com/office/drawing/2014/main" id="{92DFD5F2-170A-4B48-9F6B-B5921821979D}"/>
              </a:ext>
            </a:extLst>
          </p:cNvPr>
          <p:cNvSpPr>
            <a:spLocks noGrp="1"/>
          </p:cNvSpPr>
          <p:nvPr>
            <p:ph type="title" hasCustomPrompt="1"/>
          </p:nvPr>
        </p:nvSpPr>
        <p:spPr>
          <a:xfrm>
            <a:off x="0" y="-1"/>
            <a:ext cx="5445211" cy="1645920"/>
          </a:xfrm>
        </p:spPr>
        <p:txBody>
          <a:bodyPr/>
          <a:lstStyle>
            <a:lvl1pPr>
              <a:defRPr/>
            </a:lvl1pPr>
          </a:lstStyle>
          <a:p>
            <a:r>
              <a:rPr lang="en-US"/>
              <a:t>Agenda</a:t>
            </a:r>
          </a:p>
        </p:txBody>
      </p:sp>
    </p:spTree>
    <p:extLst>
      <p:ext uri="{BB962C8B-B14F-4D97-AF65-F5344CB8AC3E}">
        <p14:creationId xmlns:p14="http://schemas.microsoft.com/office/powerpoint/2010/main" val="4246501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Content Placeholder 2"/>
          <p:cNvSpPr>
            <a:spLocks noGrp="1"/>
          </p:cNvSpPr>
          <p:nvPr>
            <p:ph sz="quarter" idx="10" hasCustomPrompt="1"/>
          </p:nvPr>
        </p:nvSpPr>
        <p:spPr>
          <a:xfrm>
            <a:off x="0" y="0"/>
            <a:ext cx="12179300" cy="6858000"/>
          </a:xfrm>
        </p:spPr>
        <p:txBody>
          <a:bodyPr tIns="228600"/>
          <a:lstStyle>
            <a:lvl1pPr marL="0" indent="0">
              <a:buFont typeface="+mj-lt"/>
              <a:buNone/>
              <a:defRPr baseline="0"/>
            </a:lvl1pPr>
            <a:lvl2pPr>
              <a:lnSpc>
                <a:spcPct val="95000"/>
              </a:lnSpc>
              <a:defRPr/>
            </a:lvl2pPr>
            <a:lvl3pPr>
              <a:lnSpc>
                <a:spcPct val="95000"/>
              </a:lnSpc>
              <a:defRPr/>
            </a:lvl3pPr>
            <a:lvl4pPr>
              <a:lnSpc>
                <a:spcPct val="95000"/>
              </a:lnSpc>
              <a:defRPr/>
            </a:lvl4pPr>
            <a:lvl5pPr>
              <a:lnSpc>
                <a:spcPct val="95000"/>
              </a:lnSpc>
              <a:defRPr/>
            </a:lvl5pPr>
            <a:lvl6pPr>
              <a:lnSpc>
                <a:spcPct val="95000"/>
              </a:lnSpc>
              <a:defRPr/>
            </a:lvl6pPr>
          </a:lstStyle>
          <a:p>
            <a:pPr lvl="0"/>
            <a:r>
              <a:rPr lang="en-US"/>
              <a:t>Blank slide for content, graphic or video.</a:t>
            </a:r>
          </a:p>
          <a:p>
            <a:pPr lvl="1"/>
            <a:r>
              <a:rPr lang="en-US"/>
              <a:t>First level</a:t>
            </a:r>
          </a:p>
          <a:p>
            <a:pPr lvl="2"/>
            <a:r>
              <a:rPr lang="en-US"/>
              <a:t>Second level</a:t>
            </a:r>
          </a:p>
          <a:p>
            <a:pPr lvl="3"/>
            <a:r>
              <a:rPr lang="en-US"/>
              <a:t>Third level</a:t>
            </a:r>
          </a:p>
          <a:p>
            <a:pPr lvl="4"/>
            <a:r>
              <a:rPr lang="en-US"/>
              <a:t>Fourth level</a:t>
            </a:r>
          </a:p>
          <a:p>
            <a:pPr lvl="5"/>
            <a:r>
              <a:rPr lang="en-US"/>
              <a:t>Fifth level</a:t>
            </a:r>
          </a:p>
        </p:txBody>
      </p:sp>
    </p:spTree>
    <p:extLst>
      <p:ext uri="{BB962C8B-B14F-4D97-AF65-F5344CB8AC3E}">
        <p14:creationId xmlns:p14="http://schemas.microsoft.com/office/powerpoint/2010/main" val="1683437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userDrawn="1">
  <p:cSld name="Intro Statement">
    <p:bg>
      <p:bgPr>
        <a:solidFill>
          <a:schemeClr val="bg1"/>
        </a:solid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0501C372-3404-3849-B547-3D87137893CF}"/>
              </a:ext>
            </a:extLst>
          </p:cNvPr>
          <p:cNvSpPr>
            <a:spLocks noGrp="1"/>
          </p:cNvSpPr>
          <p:nvPr>
            <p:ph type="body" sz="quarter" idx="10" hasCustomPrompt="1"/>
          </p:nvPr>
        </p:nvSpPr>
        <p:spPr>
          <a:xfrm>
            <a:off x="336200" y="1708149"/>
            <a:ext cx="11501108" cy="4786267"/>
          </a:xfrm>
        </p:spPr>
        <p:txBody>
          <a:bodyPr lIns="90000" tIns="46800" rIns="90000" bIns="46800" anchor="ctr"/>
          <a:lstStyle>
            <a:lvl1pPr marL="0" indent="0" algn="ctr">
              <a:lnSpc>
                <a:spcPct val="85000"/>
              </a:lnSpc>
              <a:spcBef>
                <a:spcPts val="0"/>
              </a:spcBef>
              <a:defRPr sz="7193" spc="-100" baseline="0">
                <a:solidFill>
                  <a:schemeClr val="tx1"/>
                </a:solidFill>
              </a:defRPr>
            </a:lvl1pPr>
          </a:lstStyle>
          <a:p>
            <a:pPr lvl="0"/>
            <a:r>
              <a:rPr lang="en-US"/>
              <a:t>Introduction </a:t>
            </a:r>
            <a:br>
              <a:rPr lang="en-US"/>
            </a:br>
            <a:r>
              <a:rPr lang="en-US"/>
              <a:t>statement</a:t>
            </a:r>
          </a:p>
          <a:p>
            <a:pPr lvl="0"/>
            <a:endParaRPr lang="en-US"/>
          </a:p>
        </p:txBody>
      </p:sp>
      <p:pic>
        <p:nvPicPr>
          <p:cNvPr id="4" name="Graphic 3">
            <a:extLst>
              <a:ext uri="{FF2B5EF4-FFF2-40B4-BE49-F238E27FC236}">
                <a16:creationId xmlns:a16="http://schemas.microsoft.com/office/drawing/2014/main" id="{136F7CCE-CE68-8353-1857-C7B2A4585CA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58382" y="6245930"/>
            <a:ext cx="1158400" cy="248487"/>
          </a:xfrm>
          <a:prstGeom prst="rect">
            <a:avLst/>
          </a:prstGeom>
        </p:spPr>
      </p:pic>
    </p:spTree>
    <p:extLst>
      <p:ext uri="{BB962C8B-B14F-4D97-AF65-F5344CB8AC3E}">
        <p14:creationId xmlns:p14="http://schemas.microsoft.com/office/powerpoint/2010/main" val="8501086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tmplLst>
          <p:tmpl lvl="1">
            <p:tnLst>
              <p:par>
                <p:cTn presetID="10" presetClass="entr" presetSubtype="0" fill="hold" nodeType="withEffect">
                  <p:stCondLst>
                    <p:cond delay="25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childTnLst>
                </p:cTn>
              </p:par>
            </p:tnLst>
          </p:tmpl>
        </p:tmplLst>
      </p:bldP>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Content Placeholder 2"/>
          <p:cNvSpPr>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C0FD1DFC-B561-4ADD-AD89-161C44FFF790}" type="datetimeFigureOut">
              <a:rPr lang="en-US" altLang="en-US"/>
              <a:pPr/>
              <a:t>9/29/2025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8776EA81-E48E-4375-8F68-3A7BE45FD006}" type="slidenum">
              <a:rPr lang="en-US" altLang="en-US"/>
              <a:pPr/>
              <a:t>‹#›</a:t>
            </a:fld>
            <a:endParaRPr lang="en-US" altLang="en-US"/>
          </a:p>
        </p:txBody>
      </p:sp>
    </p:spTree>
    <p:extLst>
      <p:ext uri="{BB962C8B-B14F-4D97-AF65-F5344CB8AC3E}">
        <p14:creationId xmlns:p14="http://schemas.microsoft.com/office/powerpoint/2010/main" val="173871702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Detailed Content_1Co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0"/>
            <a:ext cx="12179300" cy="1645920"/>
          </a:xfrm>
        </p:spPr>
        <p:txBody>
          <a:bodyPr lIns="640080" rIns="457200" bIns="0"/>
          <a:lstStyle>
            <a:lvl1pPr>
              <a:defRPr spc="-100" baseline="0"/>
            </a:lvl1pPr>
          </a:lstStyle>
          <a:p>
            <a:r>
              <a:rPr lang="en-CA"/>
              <a:t>Heading Calibri 48pt font size </a:t>
            </a:r>
            <a:br>
              <a:rPr lang="en-CA"/>
            </a:br>
            <a:r>
              <a:rPr lang="en-CA"/>
              <a:t>Two-line capacity</a:t>
            </a:r>
            <a:endParaRPr lang="en-US"/>
          </a:p>
        </p:txBody>
      </p:sp>
      <p:sp>
        <p:nvSpPr>
          <p:cNvPr id="10" name="Content Placeholder 5">
            <a:extLst>
              <a:ext uri="{FF2B5EF4-FFF2-40B4-BE49-F238E27FC236}">
                <a16:creationId xmlns:a16="http://schemas.microsoft.com/office/drawing/2014/main" id="{DB463F79-2961-2743-80FE-DF3E74F8B39D}"/>
              </a:ext>
            </a:extLst>
          </p:cNvPr>
          <p:cNvSpPr>
            <a:spLocks noGrp="1"/>
          </p:cNvSpPr>
          <p:nvPr>
            <p:ph sz="quarter" idx="10" hasCustomPrompt="1"/>
          </p:nvPr>
        </p:nvSpPr>
        <p:spPr>
          <a:xfrm>
            <a:off x="0" y="1759790"/>
            <a:ext cx="12179300" cy="4412411"/>
          </a:xfrm>
        </p:spPr>
        <p:txBody>
          <a:bodyPr lIns="640080" tIns="46800" rIns="457200" bIns="46800"/>
          <a:lstStyle>
            <a:lvl1pPr marL="0" indent="0" defTabSz="1187531">
              <a:buSzPct val="140000"/>
              <a:buFont typeface="Arial" panose="020B0604020202020204" pitchFamily="34" charset="0"/>
              <a:buNone/>
              <a:tabLst>
                <a:tab pos="401236" algn="l"/>
              </a:tabLst>
              <a:defRPr baseline="0"/>
            </a:lvl1pPr>
            <a:lvl2pPr>
              <a:lnSpc>
                <a:spcPct val="105000"/>
              </a:lnSpc>
              <a:spcBef>
                <a:spcPts val="849"/>
              </a:spcBef>
              <a:defRPr baseline="0"/>
            </a:lvl2pPr>
            <a:lvl3pPr>
              <a:lnSpc>
                <a:spcPct val="105000"/>
              </a:lnSpc>
              <a:spcBef>
                <a:spcPts val="849"/>
              </a:spcBef>
              <a:defRPr/>
            </a:lvl3pPr>
            <a:lvl4pPr marL="972165" indent="-287051">
              <a:lnSpc>
                <a:spcPct val="105000"/>
              </a:lnSpc>
              <a:spcBef>
                <a:spcPts val="849"/>
              </a:spcBef>
              <a:defRPr/>
            </a:lvl4pPr>
            <a:lvl5pPr marL="1257629" indent="-285464">
              <a:lnSpc>
                <a:spcPct val="105000"/>
              </a:lnSpc>
              <a:spcBef>
                <a:spcPts val="849"/>
              </a:spcBef>
              <a:defRPr/>
            </a:lvl5pPr>
            <a:lvl6pPr marL="1541507" indent="-283879">
              <a:lnSpc>
                <a:spcPct val="105000"/>
              </a:lnSpc>
              <a:spcBef>
                <a:spcPts val="849"/>
              </a:spcBef>
              <a:defRPr/>
            </a:lvl6pPr>
          </a:lstStyle>
          <a:p>
            <a:pPr lvl="0"/>
            <a:r>
              <a:rPr lang="en-US"/>
              <a:t>Default Body Text in Calibri 20pt font with 1.05 multiple line spacing, and 8.5pt space before paragraph.</a:t>
            </a:r>
          </a:p>
          <a:p>
            <a:pPr lvl="1"/>
            <a:r>
              <a:rPr lang="en-CA"/>
              <a:t>First level bullet</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5" name="Graphic 4">
            <a:extLst>
              <a:ext uri="{FF2B5EF4-FFF2-40B4-BE49-F238E27FC236}">
                <a16:creationId xmlns:a16="http://schemas.microsoft.com/office/drawing/2014/main" id="{E81A6E8E-535F-87E3-C889-1C77C983417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58382" y="6245930"/>
            <a:ext cx="1158400" cy="248487"/>
          </a:xfrm>
          <a:prstGeom prst="rect">
            <a:avLst/>
          </a:prstGeom>
        </p:spPr>
      </p:pic>
    </p:spTree>
    <p:extLst>
      <p:ext uri="{BB962C8B-B14F-4D97-AF65-F5344CB8AC3E}">
        <p14:creationId xmlns:p14="http://schemas.microsoft.com/office/powerpoint/2010/main" val="1184434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Detailed Content_2Co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0"/>
            <a:ext cx="12179300" cy="1645920"/>
          </a:xfrm>
        </p:spPr>
        <p:txBody>
          <a:bodyPr lIns="640080" rIns="457200" bIns="0"/>
          <a:lstStyle>
            <a:lvl1pPr>
              <a:defRPr spc="-100" baseline="0"/>
            </a:lvl1pPr>
          </a:lstStyle>
          <a:p>
            <a:r>
              <a:rPr lang="en-CA"/>
              <a:t>Heading Calibri 48pt font size </a:t>
            </a:r>
            <a:br>
              <a:rPr lang="en-CA"/>
            </a:br>
            <a:r>
              <a:rPr lang="en-CA"/>
              <a:t>Two-line capacity</a:t>
            </a:r>
            <a:endParaRPr lang="en-US"/>
          </a:p>
        </p:txBody>
      </p:sp>
      <p:sp>
        <p:nvSpPr>
          <p:cNvPr id="10" name="Content Placeholder 5">
            <a:extLst>
              <a:ext uri="{FF2B5EF4-FFF2-40B4-BE49-F238E27FC236}">
                <a16:creationId xmlns:a16="http://schemas.microsoft.com/office/drawing/2014/main" id="{DB463F79-2961-2743-80FE-DF3E74F8B39D}"/>
              </a:ext>
            </a:extLst>
          </p:cNvPr>
          <p:cNvSpPr>
            <a:spLocks noGrp="1"/>
          </p:cNvSpPr>
          <p:nvPr>
            <p:ph sz="quarter" idx="10" hasCustomPrompt="1"/>
          </p:nvPr>
        </p:nvSpPr>
        <p:spPr>
          <a:xfrm>
            <a:off x="0" y="1759790"/>
            <a:ext cx="6035040" cy="4385689"/>
          </a:xfrm>
        </p:spPr>
        <p:txBody>
          <a:bodyPr lIns="640080" tIns="46800" rIns="90000" bIns="46800"/>
          <a:lstStyle>
            <a:lvl1pPr marL="0" indent="0">
              <a:buSzPct val="110000"/>
              <a:buFont typeface="+mj-lt"/>
              <a:buNone/>
              <a:defRPr baseline="0"/>
            </a:lvl1pPr>
            <a:lvl2pPr>
              <a:lnSpc>
                <a:spcPct val="105000"/>
              </a:lnSpc>
              <a:spcBef>
                <a:spcPts val="849"/>
              </a:spcBef>
              <a:defRPr baseline="0"/>
            </a:lvl2pPr>
            <a:lvl3pPr>
              <a:lnSpc>
                <a:spcPct val="105000"/>
              </a:lnSpc>
              <a:spcBef>
                <a:spcPts val="849"/>
              </a:spcBef>
              <a:defRPr/>
            </a:lvl3pPr>
            <a:lvl4pPr marL="972165" indent="-287051">
              <a:lnSpc>
                <a:spcPct val="105000"/>
              </a:lnSpc>
              <a:spcBef>
                <a:spcPts val="849"/>
              </a:spcBef>
              <a:defRPr/>
            </a:lvl4pPr>
            <a:lvl5pPr marL="1257629" indent="-285464">
              <a:lnSpc>
                <a:spcPct val="105000"/>
              </a:lnSpc>
              <a:spcBef>
                <a:spcPts val="849"/>
              </a:spcBef>
              <a:defRPr/>
            </a:lvl5pPr>
            <a:lvl6pPr marL="1541507" indent="-283879">
              <a:lnSpc>
                <a:spcPct val="105000"/>
              </a:lnSpc>
              <a:spcBef>
                <a:spcPts val="849"/>
              </a:spcBef>
              <a:defRPr/>
            </a:lvl6pPr>
          </a:lstStyle>
          <a:p>
            <a:pPr lvl="0"/>
            <a:r>
              <a:rPr lang="en-US"/>
              <a:t>Default Body Text in Calibri 20pt font with 1.05rrrrr multiple line spacing, and 8.5pt space before paragraph.</a:t>
            </a:r>
          </a:p>
          <a:p>
            <a:pPr lvl="1"/>
            <a:r>
              <a:rPr lang="en-CA"/>
              <a:t>First level bullet</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11" name="Content Placeholder 5">
            <a:extLst>
              <a:ext uri="{FF2B5EF4-FFF2-40B4-BE49-F238E27FC236}">
                <a16:creationId xmlns:a16="http://schemas.microsoft.com/office/drawing/2014/main" id="{80FCDF40-C0A3-CE4D-AA85-E2FC00B0EE5F}"/>
              </a:ext>
            </a:extLst>
          </p:cNvPr>
          <p:cNvSpPr>
            <a:spLocks noGrp="1"/>
          </p:cNvSpPr>
          <p:nvPr>
            <p:ph sz="quarter" idx="11" hasCustomPrompt="1"/>
          </p:nvPr>
        </p:nvSpPr>
        <p:spPr>
          <a:xfrm>
            <a:off x="6144263" y="1759789"/>
            <a:ext cx="6035038" cy="4385689"/>
          </a:xfrm>
        </p:spPr>
        <p:txBody>
          <a:bodyPr lIns="274320" tIns="46800" rIns="457200" bIns="46800"/>
          <a:lstStyle>
            <a:lvl1pPr marL="0" indent="0">
              <a:buSzPct val="110000"/>
              <a:buFont typeface="+mj-lt"/>
              <a:buNone/>
              <a:defRPr baseline="0"/>
            </a:lvl1pPr>
            <a:lvl2pPr>
              <a:lnSpc>
                <a:spcPct val="105000"/>
              </a:lnSpc>
              <a:spcBef>
                <a:spcPts val="849"/>
              </a:spcBef>
              <a:defRPr baseline="0"/>
            </a:lvl2pPr>
            <a:lvl3pPr>
              <a:lnSpc>
                <a:spcPct val="105000"/>
              </a:lnSpc>
              <a:spcBef>
                <a:spcPts val="849"/>
              </a:spcBef>
              <a:defRPr/>
            </a:lvl3pPr>
            <a:lvl4pPr marL="972165" indent="-287051">
              <a:lnSpc>
                <a:spcPct val="105000"/>
              </a:lnSpc>
              <a:spcBef>
                <a:spcPts val="849"/>
              </a:spcBef>
              <a:defRPr/>
            </a:lvl4pPr>
            <a:lvl5pPr marL="1257629" indent="-285464">
              <a:lnSpc>
                <a:spcPct val="105000"/>
              </a:lnSpc>
              <a:spcBef>
                <a:spcPts val="849"/>
              </a:spcBef>
              <a:defRPr/>
            </a:lvl5pPr>
            <a:lvl6pPr marL="1541507" indent="-283879">
              <a:lnSpc>
                <a:spcPct val="105000"/>
              </a:lnSpc>
              <a:spcBef>
                <a:spcPts val="849"/>
              </a:spcBef>
              <a:defRPr/>
            </a:lvl6pPr>
          </a:lstStyle>
          <a:p>
            <a:pPr lvl="0"/>
            <a:r>
              <a:rPr lang="en-US"/>
              <a:t>Default Body Text in Calibri 20pt font with 1.05rrrrr multiple line spacing, and 8.5pt space before paragraph.</a:t>
            </a:r>
          </a:p>
          <a:p>
            <a:pPr lvl="1"/>
            <a:r>
              <a:rPr lang="en-CA"/>
              <a:t>First level bullet</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6" name="Graphic 5">
            <a:extLst>
              <a:ext uri="{FF2B5EF4-FFF2-40B4-BE49-F238E27FC236}">
                <a16:creationId xmlns:a16="http://schemas.microsoft.com/office/drawing/2014/main" id="{08FA5A53-3718-991B-1A43-2E57F8E9BFA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58382" y="6245930"/>
            <a:ext cx="1158400" cy="248487"/>
          </a:xfrm>
          <a:prstGeom prst="rect">
            <a:avLst/>
          </a:prstGeom>
        </p:spPr>
      </p:pic>
    </p:spTree>
    <p:extLst>
      <p:ext uri="{BB962C8B-B14F-4D97-AF65-F5344CB8AC3E}">
        <p14:creationId xmlns:p14="http://schemas.microsoft.com/office/powerpoint/2010/main" val="1256526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7364">
          <p15:clr>
            <a:srgbClr val="FBAE40"/>
          </p15:clr>
        </p15:guide>
        <p15:guide id="3" pos="404">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Detailed Content_Pic Righ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 y="0"/>
            <a:ext cx="6737351" cy="1654630"/>
          </a:xfrm>
        </p:spPr>
        <p:txBody>
          <a:bodyPr lIns="640080" rIns="547200" bIns="0"/>
          <a:lstStyle>
            <a:lvl1pPr>
              <a:defRPr/>
            </a:lvl1pPr>
          </a:lstStyle>
          <a:p>
            <a:r>
              <a:rPr lang="en-CA"/>
              <a:t>Detailed content</a:t>
            </a:r>
            <a:endParaRPr lang="en-US"/>
          </a:p>
        </p:txBody>
      </p:sp>
      <p:sp>
        <p:nvSpPr>
          <p:cNvPr id="10" name="Content Placeholder 5">
            <a:extLst>
              <a:ext uri="{FF2B5EF4-FFF2-40B4-BE49-F238E27FC236}">
                <a16:creationId xmlns:a16="http://schemas.microsoft.com/office/drawing/2014/main" id="{DB463F79-2961-2743-80FE-DF3E74F8B39D}"/>
              </a:ext>
            </a:extLst>
          </p:cNvPr>
          <p:cNvSpPr>
            <a:spLocks noGrp="1"/>
          </p:cNvSpPr>
          <p:nvPr>
            <p:ph sz="quarter" idx="10" hasCustomPrompt="1"/>
          </p:nvPr>
        </p:nvSpPr>
        <p:spPr>
          <a:xfrm>
            <a:off x="1" y="1759790"/>
            <a:ext cx="6737351" cy="4881157"/>
          </a:xfrm>
        </p:spPr>
        <p:txBody>
          <a:bodyPr lIns="640080" tIns="46800" rIns="90000" bIns="46800"/>
          <a:lstStyle>
            <a:lvl1pPr marL="0" indent="0">
              <a:buSzPct val="110000"/>
              <a:buFont typeface="+mj-lt"/>
              <a:buNone/>
              <a:defRPr baseline="0"/>
            </a:lvl1pPr>
            <a:lvl2pPr>
              <a:lnSpc>
                <a:spcPct val="105000"/>
              </a:lnSpc>
              <a:spcBef>
                <a:spcPts val="849"/>
              </a:spcBef>
              <a:defRPr baseline="0"/>
            </a:lvl2pPr>
            <a:lvl3pPr>
              <a:lnSpc>
                <a:spcPct val="105000"/>
              </a:lnSpc>
              <a:spcBef>
                <a:spcPts val="849"/>
              </a:spcBef>
              <a:defRPr/>
            </a:lvl3pPr>
            <a:lvl4pPr marL="972165" indent="-287051">
              <a:lnSpc>
                <a:spcPct val="105000"/>
              </a:lnSpc>
              <a:spcBef>
                <a:spcPts val="849"/>
              </a:spcBef>
              <a:defRPr/>
            </a:lvl4pPr>
            <a:lvl5pPr marL="1257629" indent="-285464">
              <a:lnSpc>
                <a:spcPct val="105000"/>
              </a:lnSpc>
              <a:spcBef>
                <a:spcPts val="849"/>
              </a:spcBef>
              <a:defRPr/>
            </a:lvl5pPr>
            <a:lvl6pPr marL="1541507" indent="-283879">
              <a:lnSpc>
                <a:spcPct val="105000"/>
              </a:lnSpc>
              <a:spcBef>
                <a:spcPts val="849"/>
              </a:spcBef>
              <a:defRPr/>
            </a:lvl6pPr>
          </a:lstStyle>
          <a:p>
            <a:pPr lvl="0"/>
            <a:r>
              <a:rPr lang="en-US"/>
              <a:t>Default Body Text in Calibri 20pt font with 1.05 multiple line spacing, and 8.5pt space before paragraph.</a:t>
            </a:r>
          </a:p>
          <a:p>
            <a:pPr lvl="1"/>
            <a:r>
              <a:rPr lang="en-CA"/>
              <a:t>First level bullet</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8" name="Picture Placeholder 3">
            <a:extLst>
              <a:ext uri="{FF2B5EF4-FFF2-40B4-BE49-F238E27FC236}">
                <a16:creationId xmlns:a16="http://schemas.microsoft.com/office/drawing/2014/main" id="{31AECBC2-B26B-CF4C-B9A7-446B4DF92A0C}"/>
              </a:ext>
            </a:extLst>
          </p:cNvPr>
          <p:cNvSpPr>
            <a:spLocks noGrp="1"/>
          </p:cNvSpPr>
          <p:nvPr>
            <p:ph type="pic" sz="quarter" idx="11"/>
          </p:nvPr>
        </p:nvSpPr>
        <p:spPr>
          <a:xfrm>
            <a:off x="6737352" y="0"/>
            <a:ext cx="5441949" cy="6858000"/>
          </a:xfrm>
        </p:spPr>
        <p:txBody>
          <a:bodyPr/>
          <a:lstStyle>
            <a:lvl1pPr>
              <a:defRPr/>
            </a:lvl1pPr>
          </a:lstStyle>
          <a:p>
            <a:r>
              <a:rPr lang="en-US"/>
              <a:t>Click icon to add picture</a:t>
            </a:r>
          </a:p>
        </p:txBody>
      </p:sp>
    </p:spTree>
    <p:extLst>
      <p:ext uri="{BB962C8B-B14F-4D97-AF65-F5344CB8AC3E}">
        <p14:creationId xmlns:p14="http://schemas.microsoft.com/office/powerpoint/2010/main" val="1897380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Detailed Content_No Logo">
    <p:spTree>
      <p:nvGrpSpPr>
        <p:cNvPr id="1" name=""/>
        <p:cNvGrpSpPr/>
        <p:nvPr/>
      </p:nvGrpSpPr>
      <p:grpSpPr>
        <a:xfrm>
          <a:off x="0" y="0"/>
          <a:ext cx="0" cy="0"/>
          <a:chOff x="0" y="0"/>
          <a:chExt cx="0" cy="0"/>
        </a:xfrm>
      </p:grpSpPr>
      <p:sp>
        <p:nvSpPr>
          <p:cNvPr id="9" name="Content Placeholder 5">
            <a:extLst>
              <a:ext uri="{FF2B5EF4-FFF2-40B4-BE49-F238E27FC236}">
                <a16:creationId xmlns:a16="http://schemas.microsoft.com/office/drawing/2014/main" id="{A9EF0A5B-B02E-4098-8AE1-0CF81CB992E5}"/>
              </a:ext>
            </a:extLst>
          </p:cNvPr>
          <p:cNvSpPr>
            <a:spLocks noGrp="1"/>
          </p:cNvSpPr>
          <p:nvPr>
            <p:ph sz="quarter" idx="10" hasCustomPrompt="1"/>
          </p:nvPr>
        </p:nvSpPr>
        <p:spPr>
          <a:xfrm>
            <a:off x="0" y="1547446"/>
            <a:ext cx="12179300" cy="5104382"/>
          </a:xfrm>
        </p:spPr>
        <p:txBody>
          <a:bodyPr lIns="640080" tIns="46800" rIns="365760" bIns="46800"/>
          <a:lstStyle>
            <a:lvl1pPr marL="0" indent="0">
              <a:buSzPct val="110000"/>
              <a:buFont typeface="+mj-lt"/>
              <a:buNone/>
              <a:defRPr baseline="0"/>
            </a:lvl1pPr>
            <a:lvl2pPr>
              <a:lnSpc>
                <a:spcPct val="95000"/>
              </a:lnSpc>
              <a:spcBef>
                <a:spcPts val="599"/>
              </a:spcBef>
              <a:defRPr baseline="0"/>
            </a:lvl2pPr>
            <a:lvl3pPr>
              <a:lnSpc>
                <a:spcPct val="95000"/>
              </a:lnSpc>
              <a:spcBef>
                <a:spcPts val="599"/>
              </a:spcBef>
              <a:defRPr/>
            </a:lvl3pPr>
            <a:lvl4pPr marL="972165" indent="-287051">
              <a:lnSpc>
                <a:spcPct val="95000"/>
              </a:lnSpc>
              <a:spcBef>
                <a:spcPts val="599"/>
              </a:spcBef>
              <a:defRPr/>
            </a:lvl4pPr>
            <a:lvl5pPr marL="1257629" indent="-285464">
              <a:lnSpc>
                <a:spcPct val="95000"/>
              </a:lnSpc>
              <a:spcBef>
                <a:spcPts val="599"/>
              </a:spcBef>
              <a:defRPr/>
            </a:lvl5pPr>
            <a:lvl6pPr marL="1541507" indent="-283879">
              <a:lnSpc>
                <a:spcPct val="95000"/>
              </a:lnSpc>
              <a:spcBef>
                <a:spcPts val="599"/>
              </a:spcBef>
              <a:defRPr/>
            </a:lvl6pPr>
          </a:lstStyle>
          <a:p>
            <a:pPr lvl="0"/>
            <a:r>
              <a:rPr lang="en-US"/>
              <a:t>Default Body Text in Calibri 20pt font with .95 multiple line spacing, and 6pt space before paragraph.</a:t>
            </a:r>
          </a:p>
          <a:p>
            <a:pPr lvl="1"/>
            <a:r>
              <a:rPr lang="en-CA"/>
              <a:t>First level bullet</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2" name="Title 1">
            <a:extLst>
              <a:ext uri="{FF2B5EF4-FFF2-40B4-BE49-F238E27FC236}">
                <a16:creationId xmlns:a16="http://schemas.microsoft.com/office/drawing/2014/main" id="{3ECE95BE-4797-4EC1-AADE-9F645BF30A24}"/>
              </a:ext>
            </a:extLst>
          </p:cNvPr>
          <p:cNvSpPr>
            <a:spLocks noGrp="1"/>
          </p:cNvSpPr>
          <p:nvPr>
            <p:ph type="title" hasCustomPrompt="1"/>
          </p:nvPr>
        </p:nvSpPr>
        <p:spPr>
          <a:xfrm>
            <a:off x="-1" y="-1"/>
            <a:ext cx="12179300" cy="1434906"/>
          </a:xfrm>
        </p:spPr>
        <p:txBody>
          <a:bodyPr/>
          <a:lstStyle>
            <a:lvl1pPr>
              <a:defRPr/>
            </a:lvl1pPr>
          </a:lstStyle>
          <a:p>
            <a:r>
              <a:rPr lang="en-US"/>
              <a:t>Click to edit </a:t>
            </a:r>
            <a:br>
              <a:rPr lang="en-US"/>
            </a:br>
            <a:r>
              <a:rPr lang="en-US"/>
              <a:t>Master title style</a:t>
            </a:r>
          </a:p>
        </p:txBody>
      </p:sp>
      <p:pic>
        <p:nvPicPr>
          <p:cNvPr id="4" name="Graphic 3">
            <a:extLst>
              <a:ext uri="{FF2B5EF4-FFF2-40B4-BE49-F238E27FC236}">
                <a16:creationId xmlns:a16="http://schemas.microsoft.com/office/drawing/2014/main" id="{D50FC501-4731-A666-F811-5944AFD7186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58382" y="6245930"/>
            <a:ext cx="1158400" cy="248487"/>
          </a:xfrm>
          <a:prstGeom prst="rect">
            <a:avLst/>
          </a:prstGeom>
        </p:spPr>
      </p:pic>
    </p:spTree>
    <p:extLst>
      <p:ext uri="{BB962C8B-B14F-4D97-AF65-F5344CB8AC3E}">
        <p14:creationId xmlns:p14="http://schemas.microsoft.com/office/powerpoint/2010/main" val="2492979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Image with key thought">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DAE3528-583B-854E-8B7E-900740CED1CB}"/>
              </a:ext>
            </a:extLst>
          </p:cNvPr>
          <p:cNvSpPr>
            <a:spLocks noGrp="1"/>
          </p:cNvSpPr>
          <p:nvPr>
            <p:ph type="pic" sz="quarter" idx="10"/>
          </p:nvPr>
        </p:nvSpPr>
        <p:spPr>
          <a:xfrm>
            <a:off x="0" y="0"/>
            <a:ext cx="12179300" cy="6858000"/>
          </a:xfrm>
        </p:spPr>
        <p:txBody>
          <a:bodyPr/>
          <a:lstStyle>
            <a:lvl1pPr marL="456743" marR="0" indent="-456743" algn="l" defTabSz="1083179" rtl="0" eaLnBrk="1" fontAlgn="base" latinLnBrk="0" hangingPunct="1">
              <a:lnSpc>
                <a:spcPct val="105000"/>
              </a:lnSpc>
              <a:spcBef>
                <a:spcPts val="999"/>
              </a:spcBef>
              <a:spcAft>
                <a:spcPct val="0"/>
              </a:spcAft>
              <a:buClr>
                <a:schemeClr val="bg2"/>
              </a:buClr>
              <a:buSzPct val="100000"/>
              <a:buFont typeface="+mj-lt"/>
              <a:buNone/>
              <a:tabLst/>
              <a:defRPr/>
            </a:lvl1pPr>
          </a:lstStyle>
          <a:p>
            <a:r>
              <a:rPr lang="en-US"/>
              <a:t>Click icon to add picture</a:t>
            </a:r>
          </a:p>
        </p:txBody>
      </p:sp>
      <p:sp>
        <p:nvSpPr>
          <p:cNvPr id="20" name="Text Placeholder 4">
            <a:extLst>
              <a:ext uri="{FF2B5EF4-FFF2-40B4-BE49-F238E27FC236}">
                <a16:creationId xmlns:a16="http://schemas.microsoft.com/office/drawing/2014/main" id="{BB76C4F6-59E3-C745-9306-E9755F903CDB}"/>
              </a:ext>
            </a:extLst>
          </p:cNvPr>
          <p:cNvSpPr>
            <a:spLocks noGrp="1"/>
          </p:cNvSpPr>
          <p:nvPr>
            <p:ph type="body" sz="quarter" idx="12" hasCustomPrompt="1"/>
          </p:nvPr>
        </p:nvSpPr>
        <p:spPr>
          <a:xfrm>
            <a:off x="0" y="0"/>
            <a:ext cx="12179300" cy="6858000"/>
          </a:xfrm>
          <a:solidFill>
            <a:schemeClr val="bg1">
              <a:alpha val="30000"/>
            </a:schemeClr>
          </a:solidFill>
        </p:spPr>
        <p:txBody>
          <a:bodyPr lIns="1828800" tIns="46800" rIns="1828800" bIns="46800" anchor="ctr"/>
          <a:lstStyle>
            <a:lvl1pPr marL="0" indent="0" algn="ctr">
              <a:lnSpc>
                <a:spcPct val="95000"/>
              </a:lnSpc>
              <a:spcBef>
                <a:spcPts val="0"/>
              </a:spcBef>
              <a:defRPr sz="2398" b="1">
                <a:solidFill>
                  <a:schemeClr val="tx1"/>
                </a:solidFill>
              </a:defRPr>
            </a:lvl1pPr>
          </a:lstStyle>
          <a:p>
            <a:pPr lvl="0"/>
            <a:r>
              <a:rPr lang="en-CA"/>
              <a:t>Enter content for a longer key thought, enter content for a longer key thought, and  it can wrap on a few lines</a:t>
            </a:r>
          </a:p>
        </p:txBody>
      </p:sp>
    </p:spTree>
    <p:extLst>
      <p:ext uri="{BB962C8B-B14F-4D97-AF65-F5344CB8AC3E}">
        <p14:creationId xmlns:p14="http://schemas.microsoft.com/office/powerpoint/2010/main" val="412136944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bg/>
                                          </p:spTgt>
                                        </p:tgtEl>
                                        <p:attrNameLst>
                                          <p:attrName>style.visibility</p:attrName>
                                        </p:attrNameLst>
                                      </p:cBhvr>
                                      <p:to>
                                        <p:strVal val="visible"/>
                                      </p:to>
                                    </p:set>
                                    <p:animEffect transition="in" filter="fade">
                                      <p:cBhvr>
                                        <p:cTn id="7" dur="500"/>
                                        <p:tgtEl>
                                          <p:spTgt spid="20">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animBg="1">
        <p:tmplLst>
          <p:tmpl lvl="1">
            <p:tnLst>
              <p:par>
                <p:cTn presetID="10" presetClass="entr" presetSubtype="0" fill="hold" nodeType="click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3448" y="2130427"/>
            <a:ext cx="10352405" cy="1470025"/>
          </a:xfrm>
        </p:spPr>
        <p:txBody>
          <a:bodyPr/>
          <a:lstStyle>
            <a:lvl1pPr>
              <a:defRPr/>
            </a:lvl1pPr>
          </a:lstStyle>
          <a:p>
            <a:r>
              <a:rPr lang="en-US"/>
              <a:t>Click to edit Master title style</a:t>
            </a:r>
          </a:p>
        </p:txBody>
      </p:sp>
      <p:sp>
        <p:nvSpPr>
          <p:cNvPr id="3" name="Subtitle 2"/>
          <p:cNvSpPr>
            <a:spLocks noGrp="1"/>
          </p:cNvSpPr>
          <p:nvPr>
            <p:ph type="subTitle" idx="1"/>
          </p:nvPr>
        </p:nvSpPr>
        <p:spPr>
          <a:xfrm>
            <a:off x="1826895" y="3886200"/>
            <a:ext cx="8525510" cy="1752600"/>
          </a:xfrm>
        </p:spPr>
        <p:txBody>
          <a:bodyPr/>
          <a:lstStyle>
            <a:lvl1pPr marL="0" indent="0" algn="ctr">
              <a:buNone/>
              <a:defRPr>
                <a:solidFill>
                  <a:schemeClr val="tx1">
                    <a:tint val="75000"/>
                  </a:schemeClr>
                </a:solidFill>
              </a:defRPr>
            </a:lvl1pPr>
            <a:lvl2pPr marL="456743" indent="0" algn="ctr">
              <a:buNone/>
              <a:defRPr>
                <a:solidFill>
                  <a:schemeClr val="tx1">
                    <a:tint val="75000"/>
                  </a:schemeClr>
                </a:solidFill>
              </a:defRPr>
            </a:lvl2pPr>
            <a:lvl3pPr marL="913486" indent="0" algn="ctr">
              <a:buNone/>
              <a:defRPr>
                <a:solidFill>
                  <a:schemeClr val="tx1">
                    <a:tint val="75000"/>
                  </a:schemeClr>
                </a:solidFill>
              </a:defRPr>
            </a:lvl3pPr>
            <a:lvl4pPr marL="1370228" indent="0" algn="ctr">
              <a:buNone/>
              <a:defRPr>
                <a:solidFill>
                  <a:schemeClr val="tx1">
                    <a:tint val="75000"/>
                  </a:schemeClr>
                </a:solidFill>
              </a:defRPr>
            </a:lvl4pPr>
            <a:lvl5pPr marL="1826971" indent="0" algn="ctr">
              <a:buNone/>
              <a:defRPr>
                <a:solidFill>
                  <a:schemeClr val="tx1">
                    <a:tint val="75000"/>
                  </a:schemeClr>
                </a:solidFill>
              </a:defRPr>
            </a:lvl5pPr>
            <a:lvl6pPr marL="2283714" indent="0" algn="ctr">
              <a:buNone/>
              <a:defRPr>
                <a:solidFill>
                  <a:schemeClr val="tx1">
                    <a:tint val="75000"/>
                  </a:schemeClr>
                </a:solidFill>
              </a:defRPr>
            </a:lvl6pPr>
            <a:lvl7pPr marL="2740457" indent="0" algn="ctr">
              <a:buNone/>
              <a:defRPr>
                <a:solidFill>
                  <a:schemeClr val="tx1">
                    <a:tint val="75000"/>
                  </a:schemeClr>
                </a:solidFill>
              </a:defRPr>
            </a:lvl7pPr>
            <a:lvl8pPr marL="3197200" indent="0" algn="ctr">
              <a:buNone/>
              <a:defRPr>
                <a:solidFill>
                  <a:schemeClr val="tx1">
                    <a:tint val="75000"/>
                  </a:schemeClr>
                </a:solidFill>
              </a:defRPr>
            </a:lvl8pPr>
            <a:lvl9pPr marL="365394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E4F6B2A9-7466-49EE-9BAB-5BD2EB05C7CC}" type="datetimeFigureOut">
              <a:rPr lang="en-US" altLang="en-US"/>
              <a:pPr/>
              <a:t>9/29/2025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61FB966-27CE-43A4-8A65-4AAED87AF16A}" type="slidenum">
              <a:rPr lang="en-US" altLang="en-US"/>
              <a:pPr/>
              <a:t>‹#›</a:t>
            </a:fld>
            <a:endParaRPr lang="en-US" altLang="en-US"/>
          </a:p>
        </p:txBody>
      </p:sp>
    </p:spTree>
    <p:extLst>
      <p:ext uri="{BB962C8B-B14F-4D97-AF65-F5344CB8AC3E}">
        <p14:creationId xmlns:p14="http://schemas.microsoft.com/office/powerpoint/2010/main" val="280453555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Feature_with_Colorblock_3">
    <p:bg>
      <p:bgPr>
        <a:solidFill>
          <a:schemeClr val="bg1"/>
        </a:solidFill>
        <a:effectLst/>
      </p:bgPr>
    </p:bg>
    <p:spTree>
      <p:nvGrpSpPr>
        <p:cNvPr id="1" name=""/>
        <p:cNvGrpSpPr/>
        <p:nvPr/>
      </p:nvGrpSpPr>
      <p:grpSpPr>
        <a:xfrm>
          <a:off x="0" y="0"/>
          <a:ext cx="0" cy="0"/>
          <a:chOff x="0" y="0"/>
          <a:chExt cx="0" cy="0"/>
        </a:xfrm>
      </p:grpSpPr>
      <p:pic>
        <p:nvPicPr>
          <p:cNvPr id="5" name="object 4">
            <a:extLst>
              <a:ext uri="{FF2B5EF4-FFF2-40B4-BE49-F238E27FC236}">
                <a16:creationId xmlns:a16="http://schemas.microsoft.com/office/drawing/2014/main" id="{C95FAD53-051A-0032-D344-051C874DBE87}"/>
              </a:ext>
            </a:extLst>
          </p:cNvPr>
          <p:cNvPicPr/>
          <p:nvPr userDrawn="1"/>
        </p:nvPicPr>
        <p:blipFill rotWithShape="1">
          <a:blip r:embed="rId2">
            <a:extLst>
              <a:ext uri="{28A0092B-C50C-407E-A947-70E740481C1C}">
                <a14:useLocalDpi xmlns:a14="http://schemas.microsoft.com/office/drawing/2010/main" val="0"/>
              </a:ext>
            </a:extLst>
          </a:blip>
          <a:srcRect l="14524" r="2226"/>
          <a:stretch/>
        </p:blipFill>
        <p:spPr>
          <a:xfrm>
            <a:off x="1" y="1341194"/>
            <a:ext cx="12179300" cy="2087806"/>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hasCustomPrompt="1"/>
          </p:nvPr>
        </p:nvSpPr>
        <p:spPr>
          <a:xfrm>
            <a:off x="630029" y="1341194"/>
            <a:ext cx="10972800" cy="2087806"/>
          </a:xfrm>
          <a:prstGeom prst="rect">
            <a:avLst/>
          </a:prstGeom>
        </p:spPr>
        <p:txBody>
          <a:bodyPr anchor="ctr" anchorCtr="0">
            <a:noAutofit/>
          </a:bodyPr>
          <a:lstStyle>
            <a:lvl1pPr>
              <a:lnSpc>
                <a:spcPct val="90000"/>
              </a:lnSpc>
              <a:defRPr sz="4400">
                <a:solidFill>
                  <a:schemeClr val="bg1"/>
                </a:solidFill>
              </a:defRPr>
            </a:lvl1pPr>
          </a:lstStyle>
          <a:p>
            <a:r>
              <a:rPr lang="en-US"/>
              <a:t>Large heading</a:t>
            </a:r>
          </a:p>
        </p:txBody>
      </p: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3865343"/>
            <a:ext cx="5644392" cy="2186051"/>
          </a:xfrm>
        </p:spPr>
        <p:txBody>
          <a:bodyPr/>
          <a:lstStyle>
            <a:lvl1pPr indent="0">
              <a:lnSpc>
                <a:spcPct val="105000"/>
              </a:lnSpc>
              <a:defRPr sz="2200" b="0" i="0">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Feature slide with Body Text in Fira Sans Light 22pt font with 1.05 multiple line spacing, and 10pt space before paragraph</a:t>
            </a:r>
          </a:p>
        </p:txBody>
      </p:sp>
      <p:pic>
        <p:nvPicPr>
          <p:cNvPr id="4" name="Graphic 3">
            <a:extLst>
              <a:ext uri="{FF2B5EF4-FFF2-40B4-BE49-F238E27FC236}">
                <a16:creationId xmlns:a16="http://schemas.microsoft.com/office/drawing/2014/main" id="{9AA04B3F-5709-84CC-CDFF-E692AAED61F0}"/>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1"/>
            <a:ext cx="319199" cy="388591"/>
          </a:xfrm>
          <a:prstGeom prst="rect">
            <a:avLst/>
          </a:prstGeom>
        </p:spPr>
      </p:pic>
    </p:spTree>
    <p:extLst>
      <p:ext uri="{BB962C8B-B14F-4D97-AF65-F5344CB8AC3E}">
        <p14:creationId xmlns:p14="http://schemas.microsoft.com/office/powerpoint/2010/main" val="621141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1_Presentation Title">
    <p:bg>
      <p:bgPr>
        <a:solidFill>
          <a:schemeClr val="bg1"/>
        </a:solidFill>
        <a:effectLst/>
      </p:bgPr>
    </p:bg>
    <p:spTree>
      <p:nvGrpSpPr>
        <p:cNvPr id="1" name=""/>
        <p:cNvGrpSpPr/>
        <p:nvPr/>
      </p:nvGrpSpPr>
      <p:grpSpPr>
        <a:xfrm>
          <a:off x="0" y="0"/>
          <a:ext cx="0" cy="0"/>
          <a:chOff x="0" y="0"/>
          <a:chExt cx="0" cy="0"/>
        </a:xfrm>
      </p:grpSpPr>
      <p:sp>
        <p:nvSpPr>
          <p:cNvPr id="8" name="Text Placeholder 18">
            <a:extLst>
              <a:ext uri="{FF2B5EF4-FFF2-40B4-BE49-F238E27FC236}">
                <a16:creationId xmlns:a16="http://schemas.microsoft.com/office/drawing/2014/main" id="{A35AE9E5-C395-EF47-9C12-D4A161C6A51F}"/>
              </a:ext>
            </a:extLst>
          </p:cNvPr>
          <p:cNvSpPr>
            <a:spLocks noGrp="1"/>
          </p:cNvSpPr>
          <p:nvPr>
            <p:ph type="body" sz="quarter" idx="10" hasCustomPrompt="1"/>
          </p:nvPr>
        </p:nvSpPr>
        <p:spPr>
          <a:xfrm>
            <a:off x="567209" y="2164702"/>
            <a:ext cx="6147100" cy="2054822"/>
          </a:xfrm>
          <a:prstGeom prst="rect">
            <a:avLst/>
          </a:prstGeom>
        </p:spPr>
        <p:txBody>
          <a:bodyPr lIns="0" tIns="0" rIns="0" bIns="0" anchor="b" anchorCtr="0"/>
          <a:lstStyle>
            <a:lvl1pPr marL="0" indent="0" algn="l">
              <a:lnSpc>
                <a:spcPct val="80000"/>
              </a:lnSpc>
              <a:spcBef>
                <a:spcPts val="0"/>
              </a:spcBef>
              <a:defRPr sz="4800" b="1" i="0" spc="-150" baseline="0">
                <a:solidFill>
                  <a:schemeClr val="tx1"/>
                </a:solidFill>
                <a:latin typeface="Calibri" panose="020F0502020204030204" pitchFamily="34" charset="0"/>
                <a:cs typeface="Calibri" panose="020F0502020204030204" pitchFamily="34" charset="0"/>
              </a:defRPr>
            </a:lvl1pPr>
          </a:lstStyle>
          <a:p>
            <a:pPr lvl="0"/>
            <a:r>
              <a:rPr lang="en-US"/>
              <a:t>This is the presentation title area for one to three lines of title text</a:t>
            </a:r>
          </a:p>
        </p:txBody>
      </p:sp>
      <p:sp>
        <p:nvSpPr>
          <p:cNvPr id="9" name="Text Placeholder 21">
            <a:extLst>
              <a:ext uri="{FF2B5EF4-FFF2-40B4-BE49-F238E27FC236}">
                <a16:creationId xmlns:a16="http://schemas.microsoft.com/office/drawing/2014/main" id="{F340E078-1B56-EC4F-B233-5AA29AFB6CB4}"/>
              </a:ext>
            </a:extLst>
          </p:cNvPr>
          <p:cNvSpPr>
            <a:spLocks noGrp="1"/>
          </p:cNvSpPr>
          <p:nvPr>
            <p:ph type="body" sz="quarter" idx="11" hasCustomPrompt="1"/>
          </p:nvPr>
        </p:nvSpPr>
        <p:spPr>
          <a:xfrm>
            <a:off x="567210" y="4507085"/>
            <a:ext cx="6147099" cy="440927"/>
          </a:xfrm>
          <a:prstGeom prst="rect">
            <a:avLst/>
          </a:prstGeom>
        </p:spPr>
        <p:txBody>
          <a:bodyPr lIns="0" tIns="0" rIns="0" bIns="0"/>
          <a:lstStyle>
            <a:lvl1pPr marL="0" indent="0" algn="l">
              <a:defRPr sz="2600" b="0" i="0">
                <a:solidFill>
                  <a:schemeClr val="tx1"/>
                </a:solidFill>
                <a:latin typeface="Calibri Light" panose="020F0302020204030204" pitchFamily="34" charset="0"/>
                <a:cs typeface="Calibri Light" panose="020F0302020204030204" pitchFamily="34" charset="0"/>
              </a:defRPr>
            </a:lvl1pPr>
          </a:lstStyle>
          <a:p>
            <a:pPr lvl="0"/>
            <a:r>
              <a:rPr lang="en-US"/>
              <a:t>Enter the presenter’s name</a:t>
            </a:r>
          </a:p>
          <a:p>
            <a:pPr lvl="0"/>
            <a:endParaRPr lang="en-US"/>
          </a:p>
        </p:txBody>
      </p:sp>
      <p:pic>
        <p:nvPicPr>
          <p:cNvPr id="10" name="Picture 9">
            <a:extLst>
              <a:ext uri="{FF2B5EF4-FFF2-40B4-BE49-F238E27FC236}">
                <a16:creationId xmlns:a16="http://schemas.microsoft.com/office/drawing/2014/main" id="{B34F5833-EDD5-2D48-B0B2-FCECA20A498E}"/>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6337544" y="-1"/>
            <a:ext cx="5841756" cy="6526203"/>
          </a:xfrm>
          <a:prstGeom prst="rect">
            <a:avLst/>
          </a:prstGeom>
        </p:spPr>
      </p:pic>
      <p:sp>
        <p:nvSpPr>
          <p:cNvPr id="5" name="TextBox 4">
            <a:extLst>
              <a:ext uri="{FF2B5EF4-FFF2-40B4-BE49-F238E27FC236}">
                <a16:creationId xmlns:a16="http://schemas.microsoft.com/office/drawing/2014/main" id="{CC95DC5D-0736-C548-BD03-97CCCFA95626}"/>
              </a:ext>
            </a:extLst>
          </p:cNvPr>
          <p:cNvSpPr txBox="1"/>
          <p:nvPr userDrawn="1"/>
        </p:nvSpPr>
        <p:spPr>
          <a:xfrm>
            <a:off x="9724103" y="6372837"/>
            <a:ext cx="2209717" cy="440927"/>
          </a:xfrm>
          <a:prstGeom prst="rect">
            <a:avLst/>
          </a:prstGeom>
          <a:noFill/>
        </p:spPr>
        <p:txBody>
          <a:bodyPr wrap="square" lIns="90000" tIns="108000" rIns="90000" bIns="108000" rtlCol="0">
            <a:spAutoFit/>
          </a:bodyPr>
          <a:lstStyle/>
          <a:p>
            <a:pPr algn="r">
              <a:lnSpc>
                <a:spcPts val="2000"/>
              </a:lnSpc>
              <a:spcBef>
                <a:spcPts val="1000"/>
              </a:spcBef>
            </a:pPr>
            <a:r>
              <a:rPr lang="en-CA" sz="900">
                <a:solidFill>
                  <a:schemeClr val="tx1">
                    <a:lumMod val="65000"/>
                    <a:lumOff val="35000"/>
                  </a:schemeClr>
                </a:solidFill>
                <a:latin typeface="+mn-lt"/>
              </a:rPr>
              <a:t>© 2022 Unitron. All rights reserved. </a:t>
            </a:r>
          </a:p>
        </p:txBody>
      </p:sp>
      <p:sp>
        <p:nvSpPr>
          <p:cNvPr id="6" name="TextBox 5">
            <a:extLst>
              <a:ext uri="{FF2B5EF4-FFF2-40B4-BE49-F238E27FC236}">
                <a16:creationId xmlns:a16="http://schemas.microsoft.com/office/drawing/2014/main" id="{B08283C9-F767-084D-B019-43110F0FE556}"/>
              </a:ext>
            </a:extLst>
          </p:cNvPr>
          <p:cNvSpPr txBox="1"/>
          <p:nvPr userDrawn="1"/>
        </p:nvSpPr>
        <p:spPr>
          <a:xfrm>
            <a:off x="5570672" y="6367564"/>
            <a:ext cx="1037957" cy="440927"/>
          </a:xfrm>
          <a:prstGeom prst="rect">
            <a:avLst/>
          </a:prstGeom>
          <a:noFill/>
        </p:spPr>
        <p:txBody>
          <a:bodyPr wrap="square" lIns="90000" tIns="108000" rIns="90000" bIns="108000" rtlCol="0">
            <a:spAutoFit/>
          </a:bodyPr>
          <a:lstStyle/>
          <a:p>
            <a:pPr algn="ctr">
              <a:lnSpc>
                <a:spcPts val="2000"/>
              </a:lnSpc>
              <a:spcBef>
                <a:spcPts val="1000"/>
              </a:spcBef>
            </a:pPr>
            <a:r>
              <a:rPr lang="en-CA" sz="900">
                <a:solidFill>
                  <a:schemeClr val="tx1">
                    <a:lumMod val="65000"/>
                    <a:lumOff val="35000"/>
                  </a:schemeClr>
                </a:solidFill>
                <a:latin typeface="+mn-lt"/>
              </a:rPr>
              <a:t>A </a:t>
            </a:r>
            <a:r>
              <a:rPr lang="en-CA" sz="900" err="1">
                <a:solidFill>
                  <a:schemeClr val="tx1">
                    <a:lumMod val="65000"/>
                    <a:lumOff val="35000"/>
                  </a:schemeClr>
                </a:solidFill>
                <a:latin typeface="+mn-lt"/>
              </a:rPr>
              <a:t>Sonova</a:t>
            </a:r>
            <a:r>
              <a:rPr lang="en-CA" sz="900">
                <a:solidFill>
                  <a:schemeClr val="tx1">
                    <a:lumMod val="65000"/>
                    <a:lumOff val="35000"/>
                  </a:schemeClr>
                </a:solidFill>
                <a:latin typeface="+mn-lt"/>
              </a:rPr>
              <a:t> brand</a:t>
            </a:r>
          </a:p>
        </p:txBody>
      </p:sp>
      <p:cxnSp>
        <p:nvCxnSpPr>
          <p:cNvPr id="3" name="Straight Connector 2">
            <a:extLst>
              <a:ext uri="{FF2B5EF4-FFF2-40B4-BE49-F238E27FC236}">
                <a16:creationId xmlns:a16="http://schemas.microsoft.com/office/drawing/2014/main" id="{3D538EC3-BD4C-F54C-B56D-95E1AD118277}"/>
              </a:ext>
            </a:extLst>
          </p:cNvPr>
          <p:cNvCxnSpPr>
            <a:cxnSpLocks/>
          </p:cNvCxnSpPr>
          <p:nvPr userDrawn="1"/>
        </p:nvCxnSpPr>
        <p:spPr bwMode="auto">
          <a:xfrm>
            <a:off x="537713" y="4376058"/>
            <a:ext cx="6176596"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4" name="Graphic 3">
            <a:extLst>
              <a:ext uri="{FF2B5EF4-FFF2-40B4-BE49-F238E27FC236}">
                <a16:creationId xmlns:a16="http://schemas.microsoft.com/office/drawing/2014/main" id="{91DCCC73-1A74-D2D3-1328-88724E4CD97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7713" y="6375680"/>
            <a:ext cx="1859719" cy="299955"/>
          </a:xfrm>
          <a:prstGeom prst="rect">
            <a:avLst/>
          </a:prstGeom>
        </p:spPr>
      </p:pic>
    </p:spTree>
    <p:extLst>
      <p:ext uri="{BB962C8B-B14F-4D97-AF65-F5344CB8AC3E}">
        <p14:creationId xmlns:p14="http://schemas.microsoft.com/office/powerpoint/2010/main" val="3344099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4201">
          <p15:clr>
            <a:srgbClr val="FBAE40"/>
          </p15:clr>
        </p15:guide>
        <p15:guide id="2" pos="434">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Intro Statement_cyan">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8B750E79-CB84-D94A-A111-5F5C65FB6D25}"/>
              </a:ext>
            </a:extLst>
          </p:cNvPr>
          <p:cNvSpPr>
            <a:spLocks noGrp="1"/>
          </p:cNvSpPr>
          <p:nvPr>
            <p:ph type="body" sz="quarter" idx="11" hasCustomPrompt="1"/>
          </p:nvPr>
        </p:nvSpPr>
        <p:spPr>
          <a:xfrm>
            <a:off x="2245995" y="363583"/>
            <a:ext cx="7687310" cy="6130834"/>
          </a:xfrm>
          <a:prstGeom prst="rect">
            <a:avLst/>
          </a:prstGeom>
        </p:spPr>
        <p:txBody>
          <a:bodyPr lIns="90000" tIns="46800" rIns="90000" bIns="46800" anchor="ctr"/>
          <a:lstStyle>
            <a:lvl1pPr marL="0" indent="0" algn="ctr">
              <a:lnSpc>
                <a:spcPct val="85000"/>
              </a:lnSpc>
              <a:spcBef>
                <a:spcPts val="0"/>
              </a:spcBef>
              <a:defRPr sz="7200" b="1" i="0" spc="-150" baseline="0">
                <a:solidFill>
                  <a:schemeClr val="tx1"/>
                </a:solidFill>
                <a:latin typeface="Calibri" panose="020F0502020204030204" pitchFamily="34" charset="0"/>
                <a:cs typeface="Calibri" panose="020F0502020204030204" pitchFamily="34" charset="0"/>
              </a:defRPr>
            </a:lvl1pPr>
          </a:lstStyle>
          <a:p>
            <a:pPr lvl="0"/>
            <a:r>
              <a:rPr lang="en-US"/>
              <a:t>Introduction statement up to three lines</a:t>
            </a:r>
          </a:p>
        </p:txBody>
      </p:sp>
      <p:sp>
        <p:nvSpPr>
          <p:cNvPr id="4" name="Rectangle 3">
            <a:extLst>
              <a:ext uri="{FF2B5EF4-FFF2-40B4-BE49-F238E27FC236}">
                <a16:creationId xmlns:a16="http://schemas.microsoft.com/office/drawing/2014/main" id="{9C58B093-E25B-4647-B9EB-CD159C953A27}"/>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pic>
        <p:nvPicPr>
          <p:cNvPr id="7" name="Graphic 6">
            <a:extLst>
              <a:ext uri="{FF2B5EF4-FFF2-40B4-BE49-F238E27FC236}">
                <a16:creationId xmlns:a16="http://schemas.microsoft.com/office/drawing/2014/main" id="{1512FF7D-C400-67ED-59AE-24C910CDDFB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2898" y="6334256"/>
            <a:ext cx="1237174" cy="265109"/>
          </a:xfrm>
          <a:prstGeom prst="rect">
            <a:avLst/>
          </a:prstGeom>
        </p:spPr>
      </p:pic>
    </p:spTree>
    <p:extLst>
      <p:ext uri="{BB962C8B-B14F-4D97-AF65-F5344CB8AC3E}">
        <p14:creationId xmlns:p14="http://schemas.microsoft.com/office/powerpoint/2010/main" val="10189657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Intro Statement_black">
    <p:bg>
      <p:bgPr>
        <a:solidFill>
          <a:schemeClr val="tx1"/>
        </a:solidFill>
        <a:effectLst/>
      </p:bgPr>
    </p:bg>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8B750E79-CB84-D94A-A111-5F5C65FB6D25}"/>
              </a:ext>
            </a:extLst>
          </p:cNvPr>
          <p:cNvSpPr>
            <a:spLocks noGrp="1"/>
          </p:cNvSpPr>
          <p:nvPr>
            <p:ph type="body" sz="quarter" idx="11" hasCustomPrompt="1"/>
          </p:nvPr>
        </p:nvSpPr>
        <p:spPr>
          <a:xfrm>
            <a:off x="2245995" y="363583"/>
            <a:ext cx="7687310" cy="6130834"/>
          </a:xfrm>
          <a:prstGeom prst="rect">
            <a:avLst/>
          </a:prstGeom>
        </p:spPr>
        <p:txBody>
          <a:bodyPr lIns="90000" tIns="46800" rIns="90000" bIns="46800" anchor="ctr"/>
          <a:lstStyle>
            <a:lvl1pPr marL="0" indent="0" algn="ctr">
              <a:lnSpc>
                <a:spcPct val="85000"/>
              </a:lnSpc>
              <a:spcBef>
                <a:spcPts val="0"/>
              </a:spcBef>
              <a:defRPr sz="7200" b="1" i="0" spc="-150" baseline="0">
                <a:solidFill>
                  <a:schemeClr val="bg1"/>
                </a:solidFill>
                <a:latin typeface="Calibri" panose="020F0502020204030204" pitchFamily="34" charset="0"/>
                <a:cs typeface="Calibri" panose="020F0502020204030204" pitchFamily="34" charset="0"/>
              </a:defRPr>
            </a:lvl1pPr>
          </a:lstStyle>
          <a:p>
            <a:pPr lvl="0"/>
            <a:r>
              <a:rPr lang="en-US"/>
              <a:t>Introduction statement up to three lines</a:t>
            </a:r>
          </a:p>
        </p:txBody>
      </p:sp>
      <p:sp>
        <p:nvSpPr>
          <p:cNvPr id="4" name="Rectangle 3">
            <a:extLst>
              <a:ext uri="{FF2B5EF4-FFF2-40B4-BE49-F238E27FC236}">
                <a16:creationId xmlns:a16="http://schemas.microsoft.com/office/drawing/2014/main" id="{9C58B093-E25B-4647-B9EB-CD159C953A27}"/>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pic>
        <p:nvPicPr>
          <p:cNvPr id="7" name="Graphic 6">
            <a:extLst>
              <a:ext uri="{FF2B5EF4-FFF2-40B4-BE49-F238E27FC236}">
                <a16:creationId xmlns:a16="http://schemas.microsoft.com/office/drawing/2014/main" id="{1512FF7D-C400-67ED-59AE-24C910CDDFB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2898" y="6334256"/>
            <a:ext cx="1237174" cy="265109"/>
          </a:xfrm>
          <a:prstGeom prst="rect">
            <a:avLst/>
          </a:prstGeom>
        </p:spPr>
      </p:pic>
    </p:spTree>
    <p:extLst>
      <p:ext uri="{BB962C8B-B14F-4D97-AF65-F5344CB8AC3E}">
        <p14:creationId xmlns:p14="http://schemas.microsoft.com/office/powerpoint/2010/main" val="938961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Section_Title">
    <p:bg>
      <p:bgRef idx="1001">
        <a:schemeClr val="bg1"/>
      </p:bgRef>
    </p:bg>
    <p:spTree>
      <p:nvGrpSpPr>
        <p:cNvPr id="1" name=""/>
        <p:cNvGrpSpPr/>
        <p:nvPr/>
      </p:nvGrpSpPr>
      <p:grpSpPr>
        <a:xfrm>
          <a:off x="0" y="0"/>
          <a:ext cx="0" cy="0"/>
          <a:chOff x="0" y="0"/>
          <a:chExt cx="0" cy="0"/>
        </a:xfrm>
      </p:grpSpPr>
      <p:sp>
        <p:nvSpPr>
          <p:cNvPr id="10" name="Picture Placeholder 5">
            <a:extLst>
              <a:ext uri="{FF2B5EF4-FFF2-40B4-BE49-F238E27FC236}">
                <a16:creationId xmlns:a16="http://schemas.microsoft.com/office/drawing/2014/main" id="{F0385389-4821-AA42-BB56-207948E85D05}"/>
              </a:ext>
            </a:extLst>
          </p:cNvPr>
          <p:cNvSpPr>
            <a:spLocks noGrp="1"/>
          </p:cNvSpPr>
          <p:nvPr>
            <p:ph type="pic" sz="quarter" idx="10"/>
          </p:nvPr>
        </p:nvSpPr>
        <p:spPr>
          <a:xfrm>
            <a:off x="-5" y="0"/>
            <a:ext cx="6089655" cy="6858000"/>
          </a:xfrm>
          <a:prstGeom prst="rect">
            <a:avLst/>
          </a:prstGeom>
        </p:spPr>
        <p:txBody>
          <a:bodyPr lIns="90000" tIns="46800" rIns="90000" bIns="46800"/>
          <a:lstStyle>
            <a:lvl1pPr marL="0" indent="0">
              <a:spcBef>
                <a:spcPts val="0"/>
              </a:spcBef>
              <a:defRPr/>
            </a:lvl1pPr>
          </a:lstStyle>
          <a:p>
            <a:r>
              <a:rPr lang="en-US"/>
              <a:t>Click icon to add picture</a:t>
            </a:r>
          </a:p>
        </p:txBody>
      </p:sp>
      <p:sp>
        <p:nvSpPr>
          <p:cNvPr id="12" name="Text Placeholder 4">
            <a:extLst>
              <a:ext uri="{FF2B5EF4-FFF2-40B4-BE49-F238E27FC236}">
                <a16:creationId xmlns:a16="http://schemas.microsoft.com/office/drawing/2014/main" id="{BC05F3F3-2349-DB49-83D7-0568FA588A75}"/>
              </a:ext>
            </a:extLst>
          </p:cNvPr>
          <p:cNvSpPr>
            <a:spLocks noGrp="1"/>
          </p:cNvSpPr>
          <p:nvPr>
            <p:ph type="body" sz="quarter" idx="11" hasCustomPrompt="1"/>
          </p:nvPr>
        </p:nvSpPr>
        <p:spPr>
          <a:xfrm>
            <a:off x="6505688" y="363583"/>
            <a:ext cx="5257574" cy="6130834"/>
          </a:xfrm>
          <a:prstGeom prst="rect">
            <a:avLst/>
          </a:prstGeom>
        </p:spPr>
        <p:txBody>
          <a:bodyPr lIns="90000" tIns="46800" rIns="90000" bIns="46800" anchor="ctr"/>
          <a:lstStyle>
            <a:lvl1pPr marL="0" indent="0" algn="l">
              <a:lnSpc>
                <a:spcPct val="80000"/>
              </a:lnSpc>
              <a:spcBef>
                <a:spcPts val="0"/>
              </a:spcBef>
              <a:defRPr sz="5800" b="1" i="0" spc="-100" baseline="0">
                <a:solidFill>
                  <a:schemeClr val="tx1"/>
                </a:solidFill>
                <a:latin typeface="Calibri" panose="020F0502020204030204" pitchFamily="34" charset="0"/>
                <a:cs typeface="Calibri" panose="020F0502020204030204" pitchFamily="34" charset="0"/>
              </a:defRPr>
            </a:lvl1pPr>
          </a:lstStyle>
          <a:p>
            <a:pPr lvl="0"/>
            <a:r>
              <a:rPr lang="en-US"/>
              <a:t>Section title slide</a:t>
            </a:r>
          </a:p>
        </p:txBody>
      </p:sp>
      <p:sp>
        <p:nvSpPr>
          <p:cNvPr id="4" name="Rectangle 3">
            <a:extLst>
              <a:ext uri="{FF2B5EF4-FFF2-40B4-BE49-F238E27FC236}">
                <a16:creationId xmlns:a16="http://schemas.microsoft.com/office/drawing/2014/main" id="{B429EFDF-83EF-5F45-93FB-C1D08005EBC7}"/>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95720625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grpId="0" nodeType="afterEffect">
                                  <p:stCondLst>
                                    <p:cond delay="25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25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8" dur="25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tmplLst>
          <p:tmpl lvl="1">
            <p:tnLst>
              <p:par>
                <p:cTn presetID="2" presetClass="entr" presetSubtype="2" decel="52000" fill="hold" nodeType="afterEffect">
                  <p:stCondLst>
                    <p:cond delay="25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250" fill="hold"/>
                        <p:tgtEl>
                          <p:spTgt spid="12"/>
                        </p:tgtEl>
                        <p:attrNameLst>
                          <p:attrName>ppt_x</p:attrName>
                        </p:attrNameLst>
                      </p:cBhvr>
                      <p:tavLst>
                        <p:tav tm="0">
                          <p:val>
                            <p:strVal val="1+#ppt_w/2"/>
                          </p:val>
                        </p:tav>
                        <p:tav tm="100000">
                          <p:val>
                            <p:strVal val="#ppt_x"/>
                          </p:val>
                        </p:tav>
                      </p:tavLst>
                    </p:anim>
                    <p:anim calcmode="lin" valueType="num">
                      <p:cBhvr additive="base">
                        <p:cTn dur="250" fill="hold"/>
                        <p:tgtEl>
                          <p:spTgt spid="12"/>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Detailed Content_1Co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p:nvPr>
        </p:nvSpPr>
        <p:spPr>
          <a:xfrm>
            <a:off x="630029" y="527251"/>
            <a:ext cx="10972800" cy="1198796"/>
          </a:xfrm>
          <a:prstGeom prst="rect">
            <a:avLst/>
          </a:prstGeom>
        </p:spPr>
        <p:txBody>
          <a:bodyPr anchor="t" anchorCtr="0"/>
          <a:lstStyle>
            <a:lvl1pPr>
              <a:defRPr>
                <a:solidFill>
                  <a:schemeClr val="tx1"/>
                </a:solidFill>
              </a:defRPr>
            </a:lvl1pPr>
          </a:lstStyle>
          <a:p>
            <a:r>
              <a:rPr lang="en-US"/>
              <a:t>Click to edit Master title style</a:t>
            </a:r>
          </a:p>
        </p:txBody>
      </p: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1955800"/>
            <a:ext cx="10998410" cy="4100514"/>
          </a:xfrm>
        </p:spPr>
        <p:txBody>
          <a:bodyPr/>
          <a:lstStyle>
            <a:lvl1pPr indent="0">
              <a:defRPr/>
            </a:lvl1pPr>
          </a:lstStyle>
          <a:p>
            <a:pPr lvl="0"/>
            <a:r>
              <a:rPr lang="en-US"/>
              <a:t>Default Body Text in Calibri Regular 24pt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3" name="Graphic 2">
            <a:extLst>
              <a:ext uri="{FF2B5EF4-FFF2-40B4-BE49-F238E27FC236}">
                <a16:creationId xmlns:a16="http://schemas.microsoft.com/office/drawing/2014/main" id="{406A9323-1686-A881-10B7-9879D44C34C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1338299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Detailed Content_1Col_Subhea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p:nvPr>
        </p:nvSpPr>
        <p:spPr>
          <a:xfrm>
            <a:off x="630029" y="527251"/>
            <a:ext cx="10972800" cy="525633"/>
          </a:xfrm>
          <a:prstGeom prst="rect">
            <a:avLst/>
          </a:prstGeom>
        </p:spPr>
        <p:txBody>
          <a:bodyPr anchor="t" anchorCtr="0"/>
          <a:lstStyle>
            <a:lvl1pPr>
              <a:defRPr>
                <a:solidFill>
                  <a:schemeClr val="tx1"/>
                </a:solidFill>
              </a:defRPr>
            </a:lvl1pPr>
          </a:lstStyle>
          <a:p>
            <a:r>
              <a:rPr lang="en-US"/>
              <a:t>Click to edit Master title style</a:t>
            </a:r>
          </a:p>
        </p:txBody>
      </p:sp>
      <p:sp>
        <p:nvSpPr>
          <p:cNvPr id="13" name="Text Placeholder 12">
            <a:extLst>
              <a:ext uri="{FF2B5EF4-FFF2-40B4-BE49-F238E27FC236}">
                <a16:creationId xmlns:a16="http://schemas.microsoft.com/office/drawing/2014/main" id="{8D94860C-3667-8043-BD96-034AFFD74C85}"/>
              </a:ext>
            </a:extLst>
          </p:cNvPr>
          <p:cNvSpPr>
            <a:spLocks noGrp="1"/>
          </p:cNvSpPr>
          <p:nvPr>
            <p:ph type="body" sz="quarter" idx="10"/>
          </p:nvPr>
        </p:nvSpPr>
        <p:spPr>
          <a:xfrm>
            <a:off x="630028" y="1396218"/>
            <a:ext cx="10972801" cy="435413"/>
          </a:xfrm>
          <a:prstGeom prst="rect">
            <a:avLst/>
          </a:prstGeom>
        </p:spPr>
        <p:txBody>
          <a:bodyPr lIns="0"/>
          <a:lstStyle>
            <a:lvl1pPr indent="0" hangingPunct="0">
              <a:spcBef>
                <a:spcPts val="0"/>
              </a:spcBef>
              <a:defRPr sz="2800" b="0" i="0">
                <a:latin typeface="Calibri Light" panose="020F0302020204030204" pitchFamily="34" charset="0"/>
                <a:cs typeface="Calibri Light" panose="020F0302020204030204" pitchFamily="34" charset="0"/>
              </a:defRPr>
            </a:lvl1pPr>
            <a:lvl2pPr>
              <a:defRPr sz="2400" b="1" i="0">
                <a:latin typeface="Calibri" panose="020F0502020204030204" pitchFamily="34" charset="0"/>
                <a:cs typeface="Calibri" panose="020F0502020204030204" pitchFamily="34" charset="0"/>
              </a:defRPr>
            </a:lvl2pPr>
            <a:lvl3pPr>
              <a:defRPr sz="2400" b="1" i="0">
                <a:latin typeface="Calibri" panose="020F0502020204030204" pitchFamily="34" charset="0"/>
                <a:cs typeface="Calibri" panose="020F0502020204030204" pitchFamily="34" charset="0"/>
              </a:defRPr>
            </a:lvl3pPr>
            <a:lvl4pPr>
              <a:defRPr sz="2400" b="1" i="0">
                <a:latin typeface="Calibri" panose="020F0502020204030204" pitchFamily="34" charset="0"/>
                <a:cs typeface="Calibri" panose="020F0502020204030204" pitchFamily="34" charset="0"/>
              </a:defRPr>
            </a:lvl4pPr>
            <a:lvl5pPr>
              <a:defRPr sz="2400" b="1" i="0">
                <a:latin typeface="Calibri" panose="020F0502020204030204" pitchFamily="34" charset="0"/>
                <a:cs typeface="Calibri" panose="020F0502020204030204" pitchFamily="34" charset="0"/>
              </a:defRPr>
            </a:lvl5pPr>
          </a:lstStyle>
          <a:p>
            <a:pPr lvl="0"/>
            <a:r>
              <a:rPr lang="en-US"/>
              <a:t>Click to edit Master text styles</a:t>
            </a:r>
          </a:p>
        </p:txBody>
      </p:sp>
      <p:cxnSp>
        <p:nvCxnSpPr>
          <p:cNvPr id="23" name="Straight Connector 22">
            <a:extLst>
              <a:ext uri="{FF2B5EF4-FFF2-40B4-BE49-F238E27FC236}">
                <a16:creationId xmlns:a16="http://schemas.microsoft.com/office/drawing/2014/main" id="{75932BEF-5042-0B74-6354-2729325906B0}"/>
              </a:ext>
            </a:extLst>
          </p:cNvPr>
          <p:cNvCxnSpPr>
            <a:cxnSpLocks/>
          </p:cNvCxnSpPr>
          <p:nvPr userDrawn="1"/>
        </p:nvCxnSpPr>
        <p:spPr bwMode="auto">
          <a:xfrm>
            <a:off x="630028" y="1955800"/>
            <a:ext cx="10972801"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2090068"/>
            <a:ext cx="10998410" cy="3966246"/>
          </a:xfrm>
        </p:spPr>
        <p:txBody>
          <a:bodyPr/>
          <a:lstStyle>
            <a:lvl1pPr indent="0">
              <a:defRPr/>
            </a:lvl1pPr>
          </a:lstStyle>
          <a:p>
            <a:pPr lvl="0"/>
            <a:r>
              <a:rPr lang="en-US"/>
              <a:t>Default Body Text in Calibri Regular 24pt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Graphic 1">
            <a:extLst>
              <a:ext uri="{FF2B5EF4-FFF2-40B4-BE49-F238E27FC236}">
                <a16:creationId xmlns:a16="http://schemas.microsoft.com/office/drawing/2014/main" id="{614B0603-F976-1F9D-450D-7F722C3427BA}"/>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2792825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Detailed Content_2Col">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4EA006-5766-FEBB-0580-FC6F243A2A2A}"/>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9" name="Content Placeholder 25">
            <a:extLst>
              <a:ext uri="{FF2B5EF4-FFF2-40B4-BE49-F238E27FC236}">
                <a16:creationId xmlns:a16="http://schemas.microsoft.com/office/drawing/2014/main" id="{A76C2E17-A0C4-63CF-B2EA-67B79D7BD476}"/>
              </a:ext>
            </a:extLst>
          </p:cNvPr>
          <p:cNvSpPr>
            <a:spLocks noGrp="1"/>
          </p:cNvSpPr>
          <p:nvPr>
            <p:ph sz="quarter" idx="11" hasCustomPrompt="1"/>
          </p:nvPr>
        </p:nvSpPr>
        <p:spPr>
          <a:xfrm>
            <a:off x="630028" y="2090068"/>
            <a:ext cx="5220266" cy="3966246"/>
          </a:xfrm>
        </p:spPr>
        <p:txBody>
          <a:bodyPr/>
          <a:lstStyle>
            <a:lvl1pPr indent="0">
              <a:defRPr/>
            </a:lvl1pPr>
          </a:lstStyle>
          <a:p>
            <a:pPr lvl="0"/>
            <a:r>
              <a:rPr lang="en-US"/>
              <a:t>Default Body Text in Calibri Regular 24pt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14" name="Content Placeholder 25">
            <a:extLst>
              <a:ext uri="{FF2B5EF4-FFF2-40B4-BE49-F238E27FC236}">
                <a16:creationId xmlns:a16="http://schemas.microsoft.com/office/drawing/2014/main" id="{1924B4DE-39F2-E145-D023-575F8C961544}"/>
              </a:ext>
            </a:extLst>
          </p:cNvPr>
          <p:cNvSpPr>
            <a:spLocks noGrp="1"/>
          </p:cNvSpPr>
          <p:nvPr>
            <p:ph sz="quarter" idx="12" hasCustomPrompt="1"/>
          </p:nvPr>
        </p:nvSpPr>
        <p:spPr>
          <a:xfrm>
            <a:off x="6382563" y="2090068"/>
            <a:ext cx="5220266" cy="3966246"/>
          </a:xfrm>
        </p:spPr>
        <p:txBody>
          <a:bodyPr/>
          <a:lstStyle>
            <a:lvl1pPr indent="0">
              <a:defRPr/>
            </a:lvl1pPr>
          </a:lstStyle>
          <a:p>
            <a:pPr lvl="0"/>
            <a:r>
              <a:rPr lang="en-US"/>
              <a:t>Default Body Text in Calibri Regular 24pt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15" name="Title 1">
            <a:extLst>
              <a:ext uri="{FF2B5EF4-FFF2-40B4-BE49-F238E27FC236}">
                <a16:creationId xmlns:a16="http://schemas.microsoft.com/office/drawing/2014/main" id="{34E1A121-A026-3E7B-AF6C-57C05D8DA751}"/>
              </a:ext>
            </a:extLst>
          </p:cNvPr>
          <p:cNvSpPr>
            <a:spLocks noGrp="1"/>
          </p:cNvSpPr>
          <p:nvPr>
            <p:ph type="title"/>
          </p:nvPr>
        </p:nvSpPr>
        <p:spPr>
          <a:xfrm>
            <a:off x="630029" y="527251"/>
            <a:ext cx="10972800" cy="1198796"/>
          </a:xfrm>
          <a:prstGeom prst="rect">
            <a:avLst/>
          </a:prstGeom>
        </p:spPr>
        <p:txBody>
          <a:bodyPr anchor="t" anchorCtr="0"/>
          <a:lstStyle>
            <a:lvl1pPr>
              <a:defRPr>
                <a:solidFill>
                  <a:schemeClr val="tx1"/>
                </a:solidFill>
              </a:defRPr>
            </a:lvl1pPr>
          </a:lstStyle>
          <a:p>
            <a:r>
              <a:rPr lang="en-US"/>
              <a:t>Click to edit Master title style</a:t>
            </a:r>
          </a:p>
        </p:txBody>
      </p:sp>
      <p:pic>
        <p:nvPicPr>
          <p:cNvPr id="4" name="Graphic 3">
            <a:extLst>
              <a:ext uri="{FF2B5EF4-FFF2-40B4-BE49-F238E27FC236}">
                <a16:creationId xmlns:a16="http://schemas.microsoft.com/office/drawing/2014/main" id="{3981A062-4569-B9FA-C2FD-BE71F672EE0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1830273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7364">
          <p15:clr>
            <a:srgbClr val="FBAE40"/>
          </p15:clr>
        </p15:guide>
        <p15:guide id="3" pos="404">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Detailed Content_2Col_Subhea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4EA006-5766-FEBB-0580-FC6F243A2A2A}"/>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4" name="Title 1">
            <a:extLst>
              <a:ext uri="{FF2B5EF4-FFF2-40B4-BE49-F238E27FC236}">
                <a16:creationId xmlns:a16="http://schemas.microsoft.com/office/drawing/2014/main" id="{99E13E5D-18FA-E0FB-7D87-C84D7D801813}"/>
              </a:ext>
            </a:extLst>
          </p:cNvPr>
          <p:cNvSpPr>
            <a:spLocks noGrp="1"/>
          </p:cNvSpPr>
          <p:nvPr>
            <p:ph type="title"/>
          </p:nvPr>
        </p:nvSpPr>
        <p:spPr>
          <a:xfrm>
            <a:off x="630029" y="527251"/>
            <a:ext cx="10972800" cy="525633"/>
          </a:xfrm>
          <a:prstGeom prst="rect">
            <a:avLst/>
          </a:prstGeom>
        </p:spPr>
        <p:txBody>
          <a:bodyPr anchor="t" anchorCtr="0"/>
          <a:lstStyle>
            <a:lvl1pPr>
              <a:defRPr>
                <a:solidFill>
                  <a:schemeClr val="tx1"/>
                </a:solidFill>
              </a:defRPr>
            </a:lvl1pPr>
          </a:lstStyle>
          <a:p>
            <a:r>
              <a:rPr lang="en-US"/>
              <a:t>Click to edit Master title style</a:t>
            </a:r>
          </a:p>
        </p:txBody>
      </p:sp>
      <p:sp>
        <p:nvSpPr>
          <p:cNvPr id="5" name="Text Placeholder 12">
            <a:extLst>
              <a:ext uri="{FF2B5EF4-FFF2-40B4-BE49-F238E27FC236}">
                <a16:creationId xmlns:a16="http://schemas.microsoft.com/office/drawing/2014/main" id="{4324B06C-453B-4451-517F-DEDF48F650F7}"/>
              </a:ext>
            </a:extLst>
          </p:cNvPr>
          <p:cNvSpPr>
            <a:spLocks noGrp="1"/>
          </p:cNvSpPr>
          <p:nvPr>
            <p:ph type="body" sz="quarter" idx="10"/>
          </p:nvPr>
        </p:nvSpPr>
        <p:spPr>
          <a:xfrm>
            <a:off x="630028" y="1396218"/>
            <a:ext cx="10972801" cy="435413"/>
          </a:xfrm>
          <a:prstGeom prst="rect">
            <a:avLst/>
          </a:prstGeom>
        </p:spPr>
        <p:txBody>
          <a:bodyPr lIns="0"/>
          <a:lstStyle>
            <a:lvl1pPr indent="0" hangingPunct="0">
              <a:spcBef>
                <a:spcPts val="0"/>
              </a:spcBef>
              <a:defRPr sz="2800" b="0" i="0">
                <a:latin typeface="Calibri Light" panose="020F0302020204030204" pitchFamily="34" charset="0"/>
                <a:cs typeface="Calibri Light" panose="020F0302020204030204" pitchFamily="34" charset="0"/>
              </a:defRPr>
            </a:lvl1pPr>
            <a:lvl2pPr>
              <a:defRPr sz="2400" b="1" i="0">
                <a:latin typeface="Calibri" panose="020F0502020204030204" pitchFamily="34" charset="0"/>
                <a:cs typeface="Calibri" panose="020F0502020204030204" pitchFamily="34" charset="0"/>
              </a:defRPr>
            </a:lvl2pPr>
            <a:lvl3pPr>
              <a:defRPr sz="2400" b="1" i="0">
                <a:latin typeface="Calibri" panose="020F0502020204030204" pitchFamily="34" charset="0"/>
                <a:cs typeface="Calibri" panose="020F0502020204030204" pitchFamily="34" charset="0"/>
              </a:defRPr>
            </a:lvl3pPr>
            <a:lvl4pPr>
              <a:defRPr sz="2400" b="1" i="0">
                <a:latin typeface="Calibri" panose="020F0502020204030204" pitchFamily="34" charset="0"/>
                <a:cs typeface="Calibri" panose="020F0502020204030204" pitchFamily="34" charset="0"/>
              </a:defRPr>
            </a:lvl4pPr>
            <a:lvl5pPr>
              <a:defRPr sz="2400" b="1" i="0">
                <a:latin typeface="Calibri" panose="020F0502020204030204" pitchFamily="34" charset="0"/>
                <a:cs typeface="Calibri" panose="020F0502020204030204" pitchFamily="34" charset="0"/>
              </a:defRPr>
            </a:lvl5pPr>
          </a:lstStyle>
          <a:p>
            <a:pPr lvl="0"/>
            <a:r>
              <a:rPr lang="en-US"/>
              <a:t>Click to edit Master text styles</a:t>
            </a:r>
          </a:p>
        </p:txBody>
      </p:sp>
      <p:cxnSp>
        <p:nvCxnSpPr>
          <p:cNvPr id="6" name="Straight Connector 5">
            <a:extLst>
              <a:ext uri="{FF2B5EF4-FFF2-40B4-BE49-F238E27FC236}">
                <a16:creationId xmlns:a16="http://schemas.microsoft.com/office/drawing/2014/main" id="{0617568D-C46B-CFC6-B804-EAEC82F12B33}"/>
              </a:ext>
            </a:extLst>
          </p:cNvPr>
          <p:cNvCxnSpPr>
            <a:cxnSpLocks/>
          </p:cNvCxnSpPr>
          <p:nvPr userDrawn="1"/>
        </p:nvCxnSpPr>
        <p:spPr bwMode="auto">
          <a:xfrm>
            <a:off x="630028" y="1955800"/>
            <a:ext cx="10972801"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9" name="Content Placeholder 25">
            <a:extLst>
              <a:ext uri="{FF2B5EF4-FFF2-40B4-BE49-F238E27FC236}">
                <a16:creationId xmlns:a16="http://schemas.microsoft.com/office/drawing/2014/main" id="{A76C2E17-A0C4-63CF-B2EA-67B79D7BD476}"/>
              </a:ext>
            </a:extLst>
          </p:cNvPr>
          <p:cNvSpPr>
            <a:spLocks noGrp="1"/>
          </p:cNvSpPr>
          <p:nvPr>
            <p:ph sz="quarter" idx="11" hasCustomPrompt="1"/>
          </p:nvPr>
        </p:nvSpPr>
        <p:spPr>
          <a:xfrm>
            <a:off x="630028" y="2090068"/>
            <a:ext cx="5220266" cy="3966246"/>
          </a:xfrm>
        </p:spPr>
        <p:txBody>
          <a:bodyPr/>
          <a:lstStyle>
            <a:lvl1pPr indent="0">
              <a:defRPr/>
            </a:lvl1pPr>
          </a:lstStyle>
          <a:p>
            <a:pPr lvl="0"/>
            <a:r>
              <a:rPr lang="en-US"/>
              <a:t>Default Body Text in Calibri Regular 24pt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14" name="Content Placeholder 25">
            <a:extLst>
              <a:ext uri="{FF2B5EF4-FFF2-40B4-BE49-F238E27FC236}">
                <a16:creationId xmlns:a16="http://schemas.microsoft.com/office/drawing/2014/main" id="{1924B4DE-39F2-E145-D023-575F8C961544}"/>
              </a:ext>
            </a:extLst>
          </p:cNvPr>
          <p:cNvSpPr>
            <a:spLocks noGrp="1"/>
          </p:cNvSpPr>
          <p:nvPr>
            <p:ph sz="quarter" idx="12" hasCustomPrompt="1"/>
          </p:nvPr>
        </p:nvSpPr>
        <p:spPr>
          <a:xfrm>
            <a:off x="6382563" y="2090068"/>
            <a:ext cx="5220266" cy="3966246"/>
          </a:xfrm>
        </p:spPr>
        <p:txBody>
          <a:bodyPr/>
          <a:lstStyle>
            <a:lvl1pPr indent="0">
              <a:defRPr/>
            </a:lvl1pPr>
          </a:lstStyle>
          <a:p>
            <a:pPr lvl="0"/>
            <a:r>
              <a:rPr lang="en-US"/>
              <a:t>Default Body Text in Calibri Regular 24pt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7" name="Graphic 6">
            <a:extLst>
              <a:ext uri="{FF2B5EF4-FFF2-40B4-BE49-F238E27FC236}">
                <a16:creationId xmlns:a16="http://schemas.microsoft.com/office/drawing/2014/main" id="{E5B37925-9C19-EE17-F0BD-6F8E44431FA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943937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7364">
          <p15:clr>
            <a:srgbClr val="FBAE40"/>
          </p15:clr>
        </p15:guide>
        <p15:guide id="3" pos="404">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Detailed Content_Photo">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438AA57A-652E-9543-8CAD-63ED44FB1E93}"/>
              </a:ext>
            </a:extLst>
          </p:cNvPr>
          <p:cNvSpPr>
            <a:spLocks noGrp="1"/>
          </p:cNvSpPr>
          <p:nvPr>
            <p:ph type="pic" sz="quarter" idx="11"/>
          </p:nvPr>
        </p:nvSpPr>
        <p:spPr>
          <a:xfrm>
            <a:off x="6737350" y="220134"/>
            <a:ext cx="5441949" cy="6637866"/>
          </a:xfrm>
          <a:prstGeom prst="rect">
            <a:avLst/>
          </a:prstGeom>
        </p:spPr>
        <p:txBody>
          <a:bodyPr/>
          <a:lstStyle/>
          <a:p>
            <a:r>
              <a:rPr lang="en-US"/>
              <a:t>Click icon to add picture</a:t>
            </a:r>
          </a:p>
        </p:txBody>
      </p:sp>
      <p:pic>
        <p:nvPicPr>
          <p:cNvPr id="13" name="Picture 12">
            <a:extLst>
              <a:ext uri="{FF2B5EF4-FFF2-40B4-BE49-F238E27FC236}">
                <a16:creationId xmlns:a16="http://schemas.microsoft.com/office/drawing/2014/main" id="{945A3DFE-E5B2-424F-ADE0-FAB5735919C8}"/>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4" name="Title 1">
            <a:extLst>
              <a:ext uri="{FF2B5EF4-FFF2-40B4-BE49-F238E27FC236}">
                <a16:creationId xmlns:a16="http://schemas.microsoft.com/office/drawing/2014/main" id="{C4668FB6-4DD9-5D35-6139-CA5046614E95}"/>
              </a:ext>
            </a:extLst>
          </p:cNvPr>
          <p:cNvSpPr>
            <a:spLocks noGrp="1"/>
          </p:cNvSpPr>
          <p:nvPr>
            <p:ph type="title"/>
          </p:nvPr>
        </p:nvSpPr>
        <p:spPr>
          <a:xfrm>
            <a:off x="630029" y="527251"/>
            <a:ext cx="5459621" cy="1198796"/>
          </a:xfrm>
          <a:prstGeom prst="rect">
            <a:avLst/>
          </a:prstGeom>
        </p:spPr>
        <p:txBody>
          <a:bodyPr anchor="t" anchorCtr="0"/>
          <a:lstStyle>
            <a:lvl1pPr>
              <a:defRPr>
                <a:solidFill>
                  <a:schemeClr val="tx1"/>
                </a:solidFill>
              </a:defRPr>
            </a:lvl1pPr>
          </a:lstStyle>
          <a:p>
            <a:r>
              <a:rPr lang="en-US"/>
              <a:t>Click to edit Master title style</a:t>
            </a:r>
          </a:p>
        </p:txBody>
      </p:sp>
      <p:sp>
        <p:nvSpPr>
          <p:cNvPr id="5" name="Content Placeholder 25">
            <a:extLst>
              <a:ext uri="{FF2B5EF4-FFF2-40B4-BE49-F238E27FC236}">
                <a16:creationId xmlns:a16="http://schemas.microsoft.com/office/drawing/2014/main" id="{B1E3F1FD-BC25-0627-CCAC-D7471163C06D}"/>
              </a:ext>
            </a:extLst>
          </p:cNvPr>
          <p:cNvSpPr>
            <a:spLocks noGrp="1"/>
          </p:cNvSpPr>
          <p:nvPr>
            <p:ph sz="quarter" idx="12" hasCustomPrompt="1"/>
          </p:nvPr>
        </p:nvSpPr>
        <p:spPr>
          <a:xfrm>
            <a:off x="630028" y="1955799"/>
            <a:ext cx="5459621" cy="4330267"/>
          </a:xfrm>
        </p:spPr>
        <p:txBody>
          <a:bodyPr/>
          <a:lstStyle>
            <a:lvl1pPr indent="0">
              <a:defRPr/>
            </a:lvl1pPr>
          </a:lstStyle>
          <a:p>
            <a:pPr lvl="0"/>
            <a:r>
              <a:rPr lang="en-US"/>
              <a:t>Default Body Text in Calibri Regular 24pt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Tree>
    <p:extLst>
      <p:ext uri="{BB962C8B-B14F-4D97-AF65-F5344CB8AC3E}">
        <p14:creationId xmlns:p14="http://schemas.microsoft.com/office/powerpoint/2010/main" val="577479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7364">
          <p15:clr>
            <a:srgbClr val="FBAE40"/>
          </p15:clr>
        </p15:guide>
        <p15:guide id="3" pos="404">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imple Content_1Co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p:nvPr>
        </p:nvSpPr>
        <p:spPr>
          <a:xfrm>
            <a:off x="630029" y="527251"/>
            <a:ext cx="10972800" cy="1198796"/>
          </a:xfrm>
          <a:prstGeom prst="rect">
            <a:avLst/>
          </a:prstGeom>
        </p:spPr>
        <p:txBody>
          <a:bodyPr anchor="t" anchorCtr="0"/>
          <a:lstStyle>
            <a:lvl1pPr>
              <a:defRPr>
                <a:solidFill>
                  <a:schemeClr val="tx1"/>
                </a:solidFill>
              </a:defRPr>
            </a:lvl1pPr>
          </a:lstStyle>
          <a:p>
            <a:r>
              <a:rPr lang="en-US"/>
              <a:t>Click to edit Master title style</a:t>
            </a:r>
          </a:p>
        </p:txBody>
      </p: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1955800"/>
            <a:ext cx="10998000" cy="4100514"/>
          </a:xfrm>
        </p:spPr>
        <p:txBody>
          <a:bodyPr/>
          <a:lstStyle>
            <a:lvl1pPr indent="0">
              <a:spcBef>
                <a:spcPts val="2000"/>
              </a:spcBef>
              <a:defRPr sz="3200"/>
            </a:lvl1pPr>
            <a:lvl2pPr>
              <a:defRPr sz="3200"/>
            </a:lvl2pPr>
            <a:lvl3pPr>
              <a:defRPr sz="3200"/>
            </a:lvl3pPr>
            <a:lvl4pPr>
              <a:defRPr sz="3200"/>
            </a:lvl4pPr>
            <a:lvl5pPr>
              <a:defRPr sz="3200"/>
            </a:lvl5pPr>
            <a:lvl6pPr>
              <a:defRPr sz="3200"/>
            </a:lvl6pPr>
          </a:lstStyle>
          <a:p>
            <a:pPr lvl="0"/>
            <a:r>
              <a:rPr lang="en-US"/>
              <a:t>Larger Body Text in Calibri Regular 32pt font with 1.05 multiple line spacing, and 20pt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Graphic 1">
            <a:extLst>
              <a:ext uri="{FF2B5EF4-FFF2-40B4-BE49-F238E27FC236}">
                <a16:creationId xmlns:a16="http://schemas.microsoft.com/office/drawing/2014/main" id="{9686F4EF-CF3D-A09D-D41E-61B612DC5C47}"/>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
        <p:nvSpPr>
          <p:cNvPr id="3" name="Text Placeholder 4">
            <a:extLst>
              <a:ext uri="{FF2B5EF4-FFF2-40B4-BE49-F238E27FC236}">
                <a16:creationId xmlns:a16="http://schemas.microsoft.com/office/drawing/2014/main" id="{139F13CC-67C7-06E3-21D9-0D2BEEF1529E}"/>
              </a:ext>
            </a:extLst>
          </p:cNvPr>
          <p:cNvSpPr>
            <a:spLocks noGrp="1"/>
          </p:cNvSpPr>
          <p:nvPr>
            <p:ph type="body" sz="quarter" idx="15" hasCustomPrompt="1"/>
          </p:nvPr>
        </p:nvSpPr>
        <p:spPr>
          <a:xfrm>
            <a:off x="6456812" y="4970615"/>
            <a:ext cx="5171625" cy="1085699"/>
          </a:xfrm>
          <a:prstGeom prst="rect">
            <a:avLst/>
          </a:prstGeom>
        </p:spPr>
        <p:txBody>
          <a:bodyPr lIns="90000" tIns="46800" rIns="90000" bIns="46800" anchor="t"/>
          <a:lstStyle>
            <a:lvl1pPr marL="0" indent="0" algn="l">
              <a:lnSpc>
                <a:spcPct val="90000"/>
              </a:lnSpc>
              <a:spcBef>
                <a:spcPts val="0"/>
              </a:spcBef>
              <a:defRPr sz="2000" b="0">
                <a:solidFill>
                  <a:schemeClr val="tx1"/>
                </a:solidFill>
              </a:defRPr>
            </a:lvl1pPr>
          </a:lstStyle>
          <a:p>
            <a:pPr lvl="0"/>
            <a:r>
              <a:rPr lang="en-US"/>
              <a:t>Caption Text in Calibri Regular 20pt font with 0.9 multiple line spacing and 0pt paragraph spacing.</a:t>
            </a:r>
          </a:p>
        </p:txBody>
      </p:sp>
    </p:spTree>
    <p:extLst>
      <p:ext uri="{BB962C8B-B14F-4D97-AF65-F5344CB8AC3E}">
        <p14:creationId xmlns:p14="http://schemas.microsoft.com/office/powerpoint/2010/main" val="3315579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laim">
    <p:spTree>
      <p:nvGrpSpPr>
        <p:cNvPr id="1" name=""/>
        <p:cNvGrpSpPr/>
        <p:nvPr/>
      </p:nvGrpSpPr>
      <p:grpSpPr>
        <a:xfrm>
          <a:off x="0" y="0"/>
          <a:ext cx="0" cy="0"/>
          <a:chOff x="0" y="0"/>
          <a:chExt cx="0" cy="0"/>
        </a:xfrm>
      </p:grpSpPr>
      <p:sp>
        <p:nvSpPr>
          <p:cNvPr id="13" name="Text Placeholder 3">
            <a:extLst>
              <a:ext uri="{FF2B5EF4-FFF2-40B4-BE49-F238E27FC236}">
                <a16:creationId xmlns:a16="http://schemas.microsoft.com/office/drawing/2014/main" id="{F1DF23D1-E77B-704C-96BB-BADB7FC59A14}"/>
              </a:ext>
            </a:extLst>
          </p:cNvPr>
          <p:cNvSpPr>
            <a:spLocks noGrp="1"/>
          </p:cNvSpPr>
          <p:nvPr>
            <p:ph type="body" sz="quarter" idx="10" hasCustomPrompt="1"/>
          </p:nvPr>
        </p:nvSpPr>
        <p:spPr>
          <a:xfrm>
            <a:off x="363794" y="1829841"/>
            <a:ext cx="4843931" cy="2498725"/>
          </a:xfrm>
          <a:prstGeom prst="rect">
            <a:avLst/>
          </a:prstGeom>
        </p:spPr>
        <p:txBody>
          <a:bodyPr lIns="46800" tIns="46800" rIns="46800" bIns="46800"/>
          <a:lstStyle>
            <a:lvl1pPr algn="r">
              <a:defRPr sz="20000" b="1" i="0" baseline="0">
                <a:solidFill>
                  <a:srgbClr val="00A8EC"/>
                </a:solidFill>
                <a:latin typeface="Calibri" panose="020F0502020204030204" pitchFamily="34" charset="0"/>
                <a:cs typeface="Calibri" panose="020F0502020204030204" pitchFamily="34" charset="0"/>
              </a:defRPr>
            </a:lvl1pPr>
          </a:lstStyle>
          <a:p>
            <a:pPr lvl="0"/>
            <a:r>
              <a:rPr lang="en-US"/>
              <a:t>57%</a:t>
            </a:r>
          </a:p>
        </p:txBody>
      </p:sp>
      <p:sp>
        <p:nvSpPr>
          <p:cNvPr id="14" name="Text Placeholder 4">
            <a:extLst>
              <a:ext uri="{FF2B5EF4-FFF2-40B4-BE49-F238E27FC236}">
                <a16:creationId xmlns:a16="http://schemas.microsoft.com/office/drawing/2014/main" id="{9FEF1B57-B417-0E4F-B654-31990EF55C30}"/>
              </a:ext>
            </a:extLst>
          </p:cNvPr>
          <p:cNvSpPr>
            <a:spLocks noGrp="1"/>
          </p:cNvSpPr>
          <p:nvPr>
            <p:ph type="body" sz="quarter" idx="11" hasCustomPrompt="1"/>
          </p:nvPr>
        </p:nvSpPr>
        <p:spPr>
          <a:xfrm>
            <a:off x="5496394" y="2228575"/>
            <a:ext cx="6573819" cy="1200425"/>
          </a:xfrm>
          <a:prstGeom prst="rect">
            <a:avLst/>
          </a:prstGeom>
        </p:spPr>
        <p:txBody>
          <a:bodyPr lIns="90000" tIns="46800" rIns="90000" bIns="46800" anchor="b"/>
          <a:lstStyle>
            <a:lvl1pPr marL="0" indent="0" algn="l">
              <a:lnSpc>
                <a:spcPct val="100000"/>
              </a:lnSpc>
              <a:spcBef>
                <a:spcPts val="0"/>
              </a:spcBef>
              <a:defRPr sz="4800" b="1" i="0">
                <a:solidFill>
                  <a:schemeClr val="tx1"/>
                </a:solidFill>
                <a:latin typeface="Calibri" panose="020F0502020204030204" pitchFamily="34" charset="0"/>
                <a:cs typeface="Calibri" panose="020F0502020204030204" pitchFamily="34" charset="0"/>
              </a:defRPr>
            </a:lvl1pPr>
          </a:lstStyle>
          <a:p>
            <a:pPr lvl="0"/>
            <a:r>
              <a:rPr lang="en-US"/>
              <a:t>Claim, statistics</a:t>
            </a:r>
          </a:p>
        </p:txBody>
      </p:sp>
      <p:sp>
        <p:nvSpPr>
          <p:cNvPr id="16" name="Text Placeholder 4">
            <a:extLst>
              <a:ext uri="{FF2B5EF4-FFF2-40B4-BE49-F238E27FC236}">
                <a16:creationId xmlns:a16="http://schemas.microsoft.com/office/drawing/2014/main" id="{B83F93A2-4683-764B-A1AA-6286EE2E789A}"/>
              </a:ext>
            </a:extLst>
          </p:cNvPr>
          <p:cNvSpPr>
            <a:spLocks noGrp="1"/>
          </p:cNvSpPr>
          <p:nvPr>
            <p:ph type="body" sz="quarter" idx="12" hasCustomPrompt="1"/>
          </p:nvPr>
        </p:nvSpPr>
        <p:spPr>
          <a:xfrm>
            <a:off x="5496394" y="3601299"/>
            <a:ext cx="6573819" cy="1200425"/>
          </a:xfrm>
          <a:prstGeom prst="rect">
            <a:avLst/>
          </a:prstGeom>
        </p:spPr>
        <p:txBody>
          <a:bodyPr lIns="90000" tIns="46800" rIns="90000" bIns="46800" anchor="t"/>
          <a:lstStyle>
            <a:lvl1pPr marL="0" indent="0" algn="l">
              <a:lnSpc>
                <a:spcPct val="80000"/>
              </a:lnSpc>
              <a:spcBef>
                <a:spcPts val="0"/>
              </a:spcBef>
              <a:defRPr sz="2800" b="0">
                <a:solidFill>
                  <a:schemeClr val="tx1"/>
                </a:solidFill>
              </a:defRPr>
            </a:lvl1pPr>
          </a:lstStyle>
          <a:p>
            <a:pPr lvl="0"/>
            <a:r>
              <a:rPr lang="en-US"/>
              <a:t>Second part statement content. </a:t>
            </a:r>
            <a:br>
              <a:rPr lang="en-US"/>
            </a:br>
            <a:r>
              <a:rPr lang="en-US"/>
              <a:t>Second part statement content. </a:t>
            </a:r>
          </a:p>
        </p:txBody>
      </p:sp>
    </p:spTree>
    <p:extLst>
      <p:ext uri="{BB962C8B-B14F-4D97-AF65-F5344CB8AC3E}">
        <p14:creationId xmlns:p14="http://schemas.microsoft.com/office/powerpoint/2010/main" val="165613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8" fill="hold" grpId="1" nodeType="withEffect" p14:presetBounceEnd="40000">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14:bounceEnd="40000">
                                          <p:cBhvr additive="base">
                                            <p:cTn id="10" dur="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11" dur="50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4">
                                                <p:txEl>
                                                  <p:pRg st="0" end="0"/>
                                                </p:txEl>
                                              </p:spTgt>
                                            </p:tgtEl>
                                            <p:attrNameLst>
                                              <p:attrName>style.visibility</p:attrName>
                                            </p:attrNameLst>
                                          </p:cBhvr>
                                          <p:to>
                                            <p:strVal val="visible"/>
                                          </p:to>
                                        </p:set>
                                        <p:animEffect transition="in" filter="fade">
                                          <p:cBhvr>
                                            <p:cTn id="15" dur="500"/>
                                            <p:tgtEl>
                                              <p:spTgt spid="14">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fade">
                                          <p:cBhvr>
                                            <p:cTn id="18"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tmplLst>
              <p:tmpl>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3" grpId="1"/>
          <p:bldP spid="14" grpId="0" build="p">
            <p:tmplLst>
              <p:tmpl lvl="1">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8" fill="hold" grpId="1"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500" fill="hold"/>
                                            <p:tgtEl>
                                              <p:spTgt spid="13"/>
                                            </p:tgtEl>
                                            <p:attrNameLst>
                                              <p:attrName>ppt_x</p:attrName>
                                            </p:attrNameLst>
                                          </p:cBhvr>
                                          <p:tavLst>
                                            <p:tav tm="0">
                                              <p:val>
                                                <p:strVal val="0-#ppt_w/2"/>
                                              </p:val>
                                            </p:tav>
                                            <p:tav tm="100000">
                                              <p:val>
                                                <p:strVal val="#ppt_x"/>
                                              </p:val>
                                            </p:tav>
                                          </p:tavLst>
                                        </p:anim>
                                        <p:anim calcmode="lin" valueType="num">
                                          <p:cBhvr additive="base">
                                            <p:cTn id="11" dur="50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4">
                                                <p:txEl>
                                                  <p:pRg st="0" end="0"/>
                                                </p:txEl>
                                              </p:spTgt>
                                            </p:tgtEl>
                                            <p:attrNameLst>
                                              <p:attrName>style.visibility</p:attrName>
                                            </p:attrNameLst>
                                          </p:cBhvr>
                                          <p:to>
                                            <p:strVal val="visible"/>
                                          </p:to>
                                        </p:set>
                                        <p:animEffect transition="in" filter="fade">
                                          <p:cBhvr>
                                            <p:cTn id="15" dur="500"/>
                                            <p:tgtEl>
                                              <p:spTgt spid="14">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fade">
                                          <p:cBhvr>
                                            <p:cTn id="18"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tmplLst>
              <p:tmpl>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3" grpId="1"/>
          <p:bldP spid="14" grpId="0" build="p">
            <p:tmplLst>
              <p:tmpl lvl="1">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laim 2 Pie chart">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A5C489C6-02E3-B243-B754-1C927E1EDF37}"/>
              </a:ext>
            </a:extLst>
          </p:cNvPr>
          <p:cNvSpPr>
            <a:spLocks noGrp="1"/>
          </p:cNvSpPr>
          <p:nvPr>
            <p:ph type="body" sz="quarter" idx="11" hasCustomPrompt="1"/>
          </p:nvPr>
        </p:nvSpPr>
        <p:spPr>
          <a:xfrm>
            <a:off x="793433" y="4301223"/>
            <a:ext cx="4817806" cy="645554"/>
          </a:xfrm>
          <a:prstGeom prst="rect">
            <a:avLst/>
          </a:prstGeom>
        </p:spPr>
        <p:txBody>
          <a:bodyPr lIns="90000" tIns="46800" rIns="90000" bIns="46800" anchor="t"/>
          <a:lstStyle>
            <a:lvl1pPr marL="0" indent="0" algn="ctr">
              <a:lnSpc>
                <a:spcPct val="100000"/>
              </a:lnSpc>
              <a:spcBef>
                <a:spcPts val="0"/>
              </a:spcBef>
              <a:defRPr sz="4000" b="1" i="0">
                <a:solidFill>
                  <a:srgbClr val="00A8EC"/>
                </a:solidFill>
                <a:latin typeface="Calibri" panose="020F0502020204030204" pitchFamily="34" charset="0"/>
                <a:cs typeface="Calibri" panose="020F0502020204030204" pitchFamily="34" charset="0"/>
              </a:defRPr>
            </a:lvl1pPr>
          </a:lstStyle>
          <a:p>
            <a:pPr lvl="0"/>
            <a:r>
              <a:rPr lang="en-US"/>
              <a:t>Claim, statistics</a:t>
            </a:r>
          </a:p>
        </p:txBody>
      </p:sp>
      <p:sp>
        <p:nvSpPr>
          <p:cNvPr id="23" name="Text Placeholder 4">
            <a:extLst>
              <a:ext uri="{FF2B5EF4-FFF2-40B4-BE49-F238E27FC236}">
                <a16:creationId xmlns:a16="http://schemas.microsoft.com/office/drawing/2014/main" id="{DDB299F8-1FB4-4B47-BB13-0FB4D6C5AE88}"/>
              </a:ext>
            </a:extLst>
          </p:cNvPr>
          <p:cNvSpPr>
            <a:spLocks noGrp="1"/>
          </p:cNvSpPr>
          <p:nvPr>
            <p:ph type="body" sz="quarter" idx="12" hasCustomPrompt="1"/>
          </p:nvPr>
        </p:nvSpPr>
        <p:spPr>
          <a:xfrm>
            <a:off x="793433" y="4970615"/>
            <a:ext cx="4817806" cy="1757542"/>
          </a:xfrm>
          <a:prstGeom prst="rect">
            <a:avLst/>
          </a:prstGeom>
        </p:spPr>
        <p:txBody>
          <a:bodyPr lIns="90000" tIns="46800" rIns="90000" bIns="46800" anchor="t"/>
          <a:lstStyle>
            <a:lvl1pPr marL="0" indent="0" algn="ctr">
              <a:lnSpc>
                <a:spcPct val="80000"/>
              </a:lnSpc>
              <a:spcBef>
                <a:spcPts val="0"/>
              </a:spcBef>
              <a:defRPr sz="2000" b="0">
                <a:solidFill>
                  <a:schemeClr val="tx1"/>
                </a:solidFill>
              </a:defRPr>
            </a:lvl1pPr>
          </a:lstStyle>
          <a:p>
            <a:pPr lvl="0"/>
            <a:r>
              <a:rPr lang="en-US"/>
              <a:t>Second part statement content. </a:t>
            </a:r>
            <a:br>
              <a:rPr lang="en-US"/>
            </a:br>
            <a:r>
              <a:rPr lang="en-US"/>
              <a:t>Second part statement content. </a:t>
            </a:r>
          </a:p>
        </p:txBody>
      </p:sp>
      <p:sp>
        <p:nvSpPr>
          <p:cNvPr id="24" name="Text Placeholder 4">
            <a:extLst>
              <a:ext uri="{FF2B5EF4-FFF2-40B4-BE49-F238E27FC236}">
                <a16:creationId xmlns:a16="http://schemas.microsoft.com/office/drawing/2014/main" id="{E235D798-88DB-5240-90B6-E4CE39DBCB46}"/>
              </a:ext>
            </a:extLst>
          </p:cNvPr>
          <p:cNvSpPr>
            <a:spLocks noGrp="1"/>
          </p:cNvSpPr>
          <p:nvPr>
            <p:ph type="body" sz="quarter" idx="14" hasCustomPrompt="1"/>
          </p:nvPr>
        </p:nvSpPr>
        <p:spPr>
          <a:xfrm>
            <a:off x="6456813" y="4301223"/>
            <a:ext cx="4817806" cy="645554"/>
          </a:xfrm>
          <a:prstGeom prst="rect">
            <a:avLst/>
          </a:prstGeom>
        </p:spPr>
        <p:txBody>
          <a:bodyPr lIns="90000" tIns="46800" rIns="90000" bIns="46800" anchor="t"/>
          <a:lstStyle>
            <a:lvl1pPr marL="0" indent="0" algn="ctr">
              <a:lnSpc>
                <a:spcPct val="100000"/>
              </a:lnSpc>
              <a:spcBef>
                <a:spcPts val="0"/>
              </a:spcBef>
              <a:defRPr sz="4000" b="1" i="0">
                <a:solidFill>
                  <a:srgbClr val="00A8EC"/>
                </a:solidFill>
                <a:latin typeface="Calibri" panose="020F0502020204030204" pitchFamily="34" charset="0"/>
                <a:cs typeface="Calibri" panose="020F0502020204030204" pitchFamily="34" charset="0"/>
              </a:defRPr>
            </a:lvl1pPr>
          </a:lstStyle>
          <a:p>
            <a:pPr lvl="0"/>
            <a:r>
              <a:rPr lang="en-US"/>
              <a:t>Claim, statistics</a:t>
            </a:r>
          </a:p>
        </p:txBody>
      </p:sp>
      <p:sp>
        <p:nvSpPr>
          <p:cNvPr id="25" name="Text Placeholder 4">
            <a:extLst>
              <a:ext uri="{FF2B5EF4-FFF2-40B4-BE49-F238E27FC236}">
                <a16:creationId xmlns:a16="http://schemas.microsoft.com/office/drawing/2014/main" id="{35D17DFB-77CD-6C41-A096-E3CF670E5BD0}"/>
              </a:ext>
            </a:extLst>
          </p:cNvPr>
          <p:cNvSpPr>
            <a:spLocks noGrp="1"/>
          </p:cNvSpPr>
          <p:nvPr>
            <p:ph type="body" sz="quarter" idx="15" hasCustomPrompt="1"/>
          </p:nvPr>
        </p:nvSpPr>
        <p:spPr>
          <a:xfrm>
            <a:off x="6456813" y="4970615"/>
            <a:ext cx="4817806" cy="1757542"/>
          </a:xfrm>
          <a:prstGeom prst="rect">
            <a:avLst/>
          </a:prstGeom>
        </p:spPr>
        <p:txBody>
          <a:bodyPr lIns="90000" tIns="46800" rIns="90000" bIns="46800" anchor="t"/>
          <a:lstStyle>
            <a:lvl1pPr marL="0" indent="0" algn="ctr">
              <a:lnSpc>
                <a:spcPct val="80000"/>
              </a:lnSpc>
              <a:spcBef>
                <a:spcPts val="0"/>
              </a:spcBef>
              <a:defRPr sz="2000" b="0">
                <a:solidFill>
                  <a:schemeClr val="tx1"/>
                </a:solidFill>
              </a:defRPr>
            </a:lvl1pPr>
          </a:lstStyle>
          <a:p>
            <a:pPr lvl="0"/>
            <a:r>
              <a:rPr lang="en-US"/>
              <a:t>Second part statement content. </a:t>
            </a:r>
            <a:br>
              <a:rPr lang="en-US"/>
            </a:br>
            <a:r>
              <a:rPr lang="en-US"/>
              <a:t>Second part statement content. </a:t>
            </a:r>
          </a:p>
        </p:txBody>
      </p:sp>
      <p:sp>
        <p:nvSpPr>
          <p:cNvPr id="27" name="Text Placeholder 3">
            <a:extLst>
              <a:ext uri="{FF2B5EF4-FFF2-40B4-BE49-F238E27FC236}">
                <a16:creationId xmlns:a16="http://schemas.microsoft.com/office/drawing/2014/main" id="{FC3EDA71-D46F-2648-BD3E-3C4C47BFBF10}"/>
              </a:ext>
            </a:extLst>
          </p:cNvPr>
          <p:cNvSpPr>
            <a:spLocks noGrp="1"/>
          </p:cNvSpPr>
          <p:nvPr>
            <p:ph type="body" sz="quarter" idx="10" hasCustomPrompt="1"/>
          </p:nvPr>
        </p:nvSpPr>
        <p:spPr>
          <a:xfrm>
            <a:off x="793433" y="1839951"/>
            <a:ext cx="4817806" cy="1502266"/>
          </a:xfrm>
          <a:prstGeom prst="rect">
            <a:avLst/>
          </a:prstGeom>
        </p:spPr>
        <p:txBody>
          <a:bodyPr lIns="46800" tIns="46800" rIns="46800" bIns="46800"/>
          <a:lstStyle>
            <a:lvl1pPr algn="ctr">
              <a:defRPr sz="8000" b="1" i="0" baseline="0">
                <a:solidFill>
                  <a:srgbClr val="00A8EC"/>
                </a:solidFill>
                <a:latin typeface="Calibri" panose="020F0502020204030204" pitchFamily="34" charset="0"/>
                <a:cs typeface="Calibri" panose="020F0502020204030204" pitchFamily="34" charset="0"/>
              </a:defRPr>
            </a:lvl1pPr>
          </a:lstStyle>
          <a:p>
            <a:pPr lvl="0"/>
            <a:r>
              <a:rPr lang="en-US"/>
              <a:t>57%</a:t>
            </a:r>
          </a:p>
        </p:txBody>
      </p:sp>
      <p:sp>
        <p:nvSpPr>
          <p:cNvPr id="28" name="Text Placeholder 3">
            <a:extLst>
              <a:ext uri="{FF2B5EF4-FFF2-40B4-BE49-F238E27FC236}">
                <a16:creationId xmlns:a16="http://schemas.microsoft.com/office/drawing/2014/main" id="{D2664BD9-C1EA-E24B-843F-3E506523F4CD}"/>
              </a:ext>
            </a:extLst>
          </p:cNvPr>
          <p:cNvSpPr>
            <a:spLocks noGrp="1"/>
          </p:cNvSpPr>
          <p:nvPr>
            <p:ph type="body" sz="quarter" idx="16" hasCustomPrompt="1"/>
          </p:nvPr>
        </p:nvSpPr>
        <p:spPr>
          <a:xfrm>
            <a:off x="6405284" y="1839951"/>
            <a:ext cx="4817806" cy="1502266"/>
          </a:xfrm>
          <a:prstGeom prst="rect">
            <a:avLst/>
          </a:prstGeom>
        </p:spPr>
        <p:txBody>
          <a:bodyPr lIns="46800" tIns="46800" rIns="46800" bIns="46800"/>
          <a:lstStyle>
            <a:lvl1pPr algn="ctr">
              <a:defRPr sz="8000" b="1" i="0" baseline="0">
                <a:solidFill>
                  <a:srgbClr val="00A8EC"/>
                </a:solidFill>
                <a:latin typeface="Calibri" panose="020F0502020204030204" pitchFamily="34" charset="0"/>
                <a:cs typeface="Calibri" panose="020F0502020204030204" pitchFamily="34" charset="0"/>
              </a:defRPr>
            </a:lvl1pPr>
          </a:lstStyle>
          <a:p>
            <a:pPr lvl="0"/>
            <a:r>
              <a:rPr lang="en-US"/>
              <a:t>78%</a:t>
            </a:r>
          </a:p>
        </p:txBody>
      </p:sp>
      <p:sp>
        <p:nvSpPr>
          <p:cNvPr id="30" name="Chart Placeholder 2">
            <a:extLst>
              <a:ext uri="{FF2B5EF4-FFF2-40B4-BE49-F238E27FC236}">
                <a16:creationId xmlns:a16="http://schemas.microsoft.com/office/drawing/2014/main" id="{94D9DBC3-1C34-DA48-BC14-E24BA64C8C8E}"/>
              </a:ext>
            </a:extLst>
          </p:cNvPr>
          <p:cNvSpPr>
            <a:spLocks noGrp="1"/>
          </p:cNvSpPr>
          <p:nvPr>
            <p:ph type="chart" sz="quarter" idx="17"/>
          </p:nvPr>
        </p:nvSpPr>
        <p:spPr>
          <a:xfrm>
            <a:off x="1587478" y="930979"/>
            <a:ext cx="3196395" cy="3261880"/>
          </a:xfrm>
          <a:prstGeom prst="rect">
            <a:avLst/>
          </a:prstGeom>
        </p:spPr>
        <p:txBody>
          <a:bodyPr/>
          <a:lstStyle/>
          <a:p>
            <a:r>
              <a:rPr lang="en-US"/>
              <a:t>Click icon to add chart</a:t>
            </a:r>
          </a:p>
        </p:txBody>
      </p:sp>
      <p:sp>
        <p:nvSpPr>
          <p:cNvPr id="31" name="Chart Placeholder 2">
            <a:extLst>
              <a:ext uri="{FF2B5EF4-FFF2-40B4-BE49-F238E27FC236}">
                <a16:creationId xmlns:a16="http://schemas.microsoft.com/office/drawing/2014/main" id="{78151912-2829-0847-B05F-6F7229580942}"/>
              </a:ext>
            </a:extLst>
          </p:cNvPr>
          <p:cNvSpPr>
            <a:spLocks noGrp="1"/>
          </p:cNvSpPr>
          <p:nvPr>
            <p:ph type="chart" sz="quarter" idx="18"/>
          </p:nvPr>
        </p:nvSpPr>
        <p:spPr>
          <a:xfrm>
            <a:off x="7207692" y="930979"/>
            <a:ext cx="3196395" cy="3261880"/>
          </a:xfrm>
          <a:prstGeom prst="rect">
            <a:avLst/>
          </a:prstGeom>
        </p:spPr>
        <p:txBody>
          <a:bodyPr/>
          <a:lstStyle/>
          <a:p>
            <a:r>
              <a:rPr lang="en-US"/>
              <a:t>Click icon to add chart</a:t>
            </a:r>
          </a:p>
        </p:txBody>
      </p:sp>
    </p:spTree>
    <p:extLst>
      <p:ext uri="{BB962C8B-B14F-4D97-AF65-F5344CB8AC3E}">
        <p14:creationId xmlns:p14="http://schemas.microsoft.com/office/powerpoint/2010/main" val="177595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nodePh="1">
                                  <p:stCondLst>
                                    <p:cond delay="0"/>
                                  </p:stCondLst>
                                  <p:endCondLst>
                                    <p:cond evt="begin" delay="0">
                                      <p:tn val="5"/>
                                    </p:cond>
                                  </p:endCondLst>
                                  <p:childTnLst>
                                    <p:set>
                                      <p:cBhvr>
                                        <p:cTn id="6" dur="1" fill="hold">
                                          <p:stCondLst>
                                            <p:cond delay="0"/>
                                          </p:stCondLst>
                                        </p:cTn>
                                        <p:tgtEl>
                                          <p:spTgt spid="30"/>
                                        </p:tgtEl>
                                        <p:attrNameLst>
                                          <p:attrName>style.visibility</p:attrName>
                                        </p:attrNameLst>
                                      </p:cBhvr>
                                      <p:to>
                                        <p:strVal val="visible"/>
                                      </p:to>
                                    </p:set>
                                    <p:animEffect transition="in" filter="wheel(1)">
                                      <p:cBhvr>
                                        <p:cTn id="7" dur="750"/>
                                        <p:tgtEl>
                                          <p:spTgt spid="30"/>
                                        </p:tgtEl>
                                      </p:cBhvr>
                                    </p:animEffect>
                                  </p:childTnLst>
                                </p:cTn>
                              </p:par>
                              <p:par>
                                <p:cTn id="8" presetID="21" presetClass="entr" presetSubtype="1" fill="hold" grpId="0" nodeType="withEffect" nodePh="1">
                                  <p:stCondLst>
                                    <p:cond delay="0"/>
                                  </p:stCondLst>
                                  <p:endCondLst>
                                    <p:cond evt="begin" delay="0">
                                      <p:tn val="8"/>
                                    </p:cond>
                                  </p:endCondLst>
                                  <p:childTnLst>
                                    <p:set>
                                      <p:cBhvr>
                                        <p:cTn id="9" dur="1" fill="hold">
                                          <p:stCondLst>
                                            <p:cond delay="0"/>
                                          </p:stCondLst>
                                        </p:cTn>
                                        <p:tgtEl>
                                          <p:spTgt spid="31"/>
                                        </p:tgtEl>
                                        <p:attrNameLst>
                                          <p:attrName>style.visibility</p:attrName>
                                        </p:attrNameLst>
                                      </p:cBhvr>
                                      <p:to>
                                        <p:strVal val="visible"/>
                                      </p:to>
                                    </p:set>
                                    <p:animEffect transition="in" filter="wheel(1)">
                                      <p:cBhvr>
                                        <p:cTn id="10" dur="750"/>
                                        <p:tgtEl>
                                          <p:spTgt spid="31"/>
                                        </p:tgtEl>
                                      </p:cBhvr>
                                    </p:animEffect>
                                  </p:childTnLst>
                                </p:cTn>
                              </p:par>
                              <p:par>
                                <p:cTn id="11" presetID="53" presetClass="entr" presetSubtype="16" fill="hold" grpId="0" nodeType="withEffect">
                                  <p:stCondLst>
                                    <p:cond delay="0"/>
                                  </p:stCondLst>
                                  <p:childTnLst>
                                    <p:set>
                                      <p:cBhvr>
                                        <p:cTn id="12" dur="1" fill="hold">
                                          <p:stCondLst>
                                            <p:cond delay="0"/>
                                          </p:stCondLst>
                                        </p:cTn>
                                        <p:tgtEl>
                                          <p:spTgt spid="27">
                                            <p:txEl>
                                              <p:pRg st="0" end="0"/>
                                            </p:txEl>
                                          </p:spTgt>
                                        </p:tgtEl>
                                        <p:attrNameLst>
                                          <p:attrName>style.visibility</p:attrName>
                                        </p:attrNameLst>
                                      </p:cBhvr>
                                      <p:to>
                                        <p:strVal val="visible"/>
                                      </p:to>
                                    </p:set>
                                    <p:anim calcmode="lin" valueType="num">
                                      <p:cBhvr>
                                        <p:cTn id="13" dur="250" fill="hold"/>
                                        <p:tgtEl>
                                          <p:spTgt spid="27">
                                            <p:txEl>
                                              <p:pRg st="0" end="0"/>
                                            </p:txEl>
                                          </p:spTgt>
                                        </p:tgtEl>
                                        <p:attrNameLst>
                                          <p:attrName>ppt_w</p:attrName>
                                        </p:attrNameLst>
                                      </p:cBhvr>
                                      <p:tavLst>
                                        <p:tav tm="0">
                                          <p:val>
                                            <p:fltVal val="0"/>
                                          </p:val>
                                        </p:tav>
                                        <p:tav tm="100000">
                                          <p:val>
                                            <p:strVal val="#ppt_w"/>
                                          </p:val>
                                        </p:tav>
                                      </p:tavLst>
                                    </p:anim>
                                    <p:anim calcmode="lin" valueType="num">
                                      <p:cBhvr>
                                        <p:cTn id="14" dur="250" fill="hold"/>
                                        <p:tgtEl>
                                          <p:spTgt spid="27">
                                            <p:txEl>
                                              <p:pRg st="0" end="0"/>
                                            </p:txEl>
                                          </p:spTgt>
                                        </p:tgtEl>
                                        <p:attrNameLst>
                                          <p:attrName>ppt_h</p:attrName>
                                        </p:attrNameLst>
                                      </p:cBhvr>
                                      <p:tavLst>
                                        <p:tav tm="0">
                                          <p:val>
                                            <p:fltVal val="0"/>
                                          </p:val>
                                        </p:tav>
                                        <p:tav tm="100000">
                                          <p:val>
                                            <p:strVal val="#ppt_h"/>
                                          </p:val>
                                        </p:tav>
                                      </p:tavLst>
                                    </p:anim>
                                    <p:animEffect transition="in" filter="fade">
                                      <p:cBhvr>
                                        <p:cTn id="15" dur="250"/>
                                        <p:tgtEl>
                                          <p:spTgt spid="27">
                                            <p:txEl>
                                              <p:pRg st="0" end="0"/>
                                            </p:txEl>
                                          </p:spTgt>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28">
                                            <p:txEl>
                                              <p:pRg st="0" end="0"/>
                                            </p:txEl>
                                          </p:spTgt>
                                        </p:tgtEl>
                                        <p:attrNameLst>
                                          <p:attrName>style.visibility</p:attrName>
                                        </p:attrNameLst>
                                      </p:cBhvr>
                                      <p:to>
                                        <p:strVal val="visible"/>
                                      </p:to>
                                    </p:set>
                                    <p:anim calcmode="lin" valueType="num">
                                      <p:cBhvr>
                                        <p:cTn id="18" dur="250" fill="hold"/>
                                        <p:tgtEl>
                                          <p:spTgt spid="28">
                                            <p:txEl>
                                              <p:pRg st="0" end="0"/>
                                            </p:txEl>
                                          </p:spTgt>
                                        </p:tgtEl>
                                        <p:attrNameLst>
                                          <p:attrName>ppt_w</p:attrName>
                                        </p:attrNameLst>
                                      </p:cBhvr>
                                      <p:tavLst>
                                        <p:tav tm="0">
                                          <p:val>
                                            <p:fltVal val="0"/>
                                          </p:val>
                                        </p:tav>
                                        <p:tav tm="100000">
                                          <p:val>
                                            <p:strVal val="#ppt_w"/>
                                          </p:val>
                                        </p:tav>
                                      </p:tavLst>
                                    </p:anim>
                                    <p:anim calcmode="lin" valueType="num">
                                      <p:cBhvr>
                                        <p:cTn id="19" dur="25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20" dur="250"/>
                                        <p:tgtEl>
                                          <p:spTgt spid="2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build="p">
        <p:tmplLst>
          <p:tmpl lvl="1">
            <p:tnLst>
              <p:par>
                <p:cTn presetID="53" presetClass="entr" presetSubtype="16" fill="hold" nodeType="withEffect">
                  <p:stCondLst>
                    <p:cond delay="0"/>
                  </p:stCondLst>
                  <p:childTnLst>
                    <p:set>
                      <p:cBhvr>
                        <p:cTn dur="1" fill="hold">
                          <p:stCondLst>
                            <p:cond delay="0"/>
                          </p:stCondLst>
                        </p:cTn>
                        <p:tgtEl>
                          <p:spTgt spid="27"/>
                        </p:tgtEl>
                        <p:attrNameLst>
                          <p:attrName>style.visibility</p:attrName>
                        </p:attrNameLst>
                      </p:cBhvr>
                      <p:to>
                        <p:strVal val="visible"/>
                      </p:to>
                    </p:set>
                    <p:anim calcmode="lin" valueType="num">
                      <p:cBhvr>
                        <p:cTn dur="250" fill="hold"/>
                        <p:tgtEl>
                          <p:spTgt spid="27"/>
                        </p:tgtEl>
                        <p:attrNameLst>
                          <p:attrName>ppt_w</p:attrName>
                        </p:attrNameLst>
                      </p:cBhvr>
                      <p:tavLst>
                        <p:tav tm="0">
                          <p:val>
                            <p:fltVal val="0"/>
                          </p:val>
                        </p:tav>
                        <p:tav tm="100000">
                          <p:val>
                            <p:strVal val="#ppt_w"/>
                          </p:val>
                        </p:tav>
                      </p:tavLst>
                    </p:anim>
                    <p:anim calcmode="lin" valueType="num">
                      <p:cBhvr>
                        <p:cTn dur="250" fill="hold"/>
                        <p:tgtEl>
                          <p:spTgt spid="27"/>
                        </p:tgtEl>
                        <p:attrNameLst>
                          <p:attrName>ppt_h</p:attrName>
                        </p:attrNameLst>
                      </p:cBhvr>
                      <p:tavLst>
                        <p:tav tm="0">
                          <p:val>
                            <p:fltVal val="0"/>
                          </p:val>
                        </p:tav>
                        <p:tav tm="100000">
                          <p:val>
                            <p:strVal val="#ppt_h"/>
                          </p:val>
                        </p:tav>
                      </p:tavLst>
                    </p:anim>
                    <p:animEffect transition="in" filter="fade">
                      <p:cBhvr>
                        <p:cTn dur="250"/>
                        <p:tgtEl>
                          <p:spTgt spid="27"/>
                        </p:tgtEl>
                      </p:cBhvr>
                    </p:animEffect>
                  </p:childTnLst>
                </p:cTn>
              </p:par>
            </p:tnLst>
          </p:tmpl>
        </p:tmplLst>
      </p:bldP>
      <p:bldP spid="28" grpId="0" build="p">
        <p:tmplLst>
          <p:tmpl lvl="1">
            <p:tnLst>
              <p:par>
                <p:cTn presetID="53" presetClass="entr" presetSubtype="16" fill="hold" nodeType="with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p:cTn dur="250" fill="hold"/>
                        <p:tgtEl>
                          <p:spTgt spid="28"/>
                        </p:tgtEl>
                        <p:attrNameLst>
                          <p:attrName>ppt_w</p:attrName>
                        </p:attrNameLst>
                      </p:cBhvr>
                      <p:tavLst>
                        <p:tav tm="0">
                          <p:val>
                            <p:fltVal val="0"/>
                          </p:val>
                        </p:tav>
                        <p:tav tm="100000">
                          <p:val>
                            <p:strVal val="#ppt_w"/>
                          </p:val>
                        </p:tav>
                      </p:tavLst>
                    </p:anim>
                    <p:anim calcmode="lin" valueType="num">
                      <p:cBhvr>
                        <p:cTn dur="250" fill="hold"/>
                        <p:tgtEl>
                          <p:spTgt spid="28"/>
                        </p:tgtEl>
                        <p:attrNameLst>
                          <p:attrName>ppt_h</p:attrName>
                        </p:attrNameLst>
                      </p:cBhvr>
                      <p:tavLst>
                        <p:tav tm="0">
                          <p:val>
                            <p:fltVal val="0"/>
                          </p:val>
                        </p:tav>
                        <p:tav tm="100000">
                          <p:val>
                            <p:strVal val="#ppt_h"/>
                          </p:val>
                        </p:tav>
                      </p:tavLst>
                    </p:anim>
                    <p:animEffect transition="in" filter="fade">
                      <p:cBhvr>
                        <p:cTn dur="250"/>
                        <p:tgtEl>
                          <p:spTgt spid="28"/>
                        </p:tgtEl>
                      </p:cBhvr>
                    </p:animEffect>
                  </p:childTnLst>
                </p:cTn>
              </p:par>
            </p:tnLst>
          </p:tmpl>
        </p:tmplLst>
      </p:bldP>
      <p:bldP spid="30" grpId="0"/>
      <p:bldP spid="31" grpId="0"/>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Agenda w/Picture">
    <p:spTree>
      <p:nvGrpSpPr>
        <p:cNvPr id="1" name=""/>
        <p:cNvGrpSpPr/>
        <p:nvPr/>
      </p:nvGrpSpPr>
      <p:grpSpPr>
        <a:xfrm>
          <a:off x="0" y="0"/>
          <a:ext cx="0" cy="0"/>
          <a:chOff x="0" y="0"/>
          <a:chExt cx="0" cy="0"/>
        </a:xfrm>
      </p:grpSpPr>
      <p:sp>
        <p:nvSpPr>
          <p:cNvPr id="8" name="Content Placeholder 5">
            <a:extLst>
              <a:ext uri="{FF2B5EF4-FFF2-40B4-BE49-F238E27FC236}">
                <a16:creationId xmlns:a16="http://schemas.microsoft.com/office/drawing/2014/main" id="{10773C70-7D25-4E8F-8A6C-45A1A5FC1EA9}"/>
              </a:ext>
            </a:extLst>
          </p:cNvPr>
          <p:cNvSpPr>
            <a:spLocks noGrp="1"/>
          </p:cNvSpPr>
          <p:nvPr>
            <p:ph sz="quarter" idx="10" hasCustomPrompt="1"/>
          </p:nvPr>
        </p:nvSpPr>
        <p:spPr>
          <a:xfrm>
            <a:off x="620486" y="1834593"/>
            <a:ext cx="2132045" cy="4385689"/>
          </a:xfrm>
          <a:prstGeom prst="rect">
            <a:avLst/>
          </a:prstGeom>
        </p:spPr>
        <p:txBody>
          <a:bodyPr lIns="0" tIns="0" rIns="0" bIns="0" numCol="1"/>
          <a:lstStyle>
            <a:lvl1pPr marL="0" indent="0">
              <a:spcBef>
                <a:spcPts val="1400"/>
              </a:spcBef>
              <a:buSzPct val="110000"/>
              <a:buFont typeface="+mj-lt"/>
              <a:buNone/>
              <a:defRPr b="1" baseline="0"/>
            </a:lvl1pPr>
            <a:lvl2pPr>
              <a:defRPr baseline="0"/>
            </a:lvl2pPr>
            <a:lvl3pPr>
              <a:defRPr/>
            </a:lvl3pPr>
            <a:lvl4pPr marL="973138" indent="-287338">
              <a:defRPr/>
            </a:lvl4pPr>
            <a:lvl5pPr marL="1258888" indent="-285750">
              <a:defRPr/>
            </a:lvl5pPr>
            <a:lvl6pPr marL="1543050" indent="-284163">
              <a:defRPr/>
            </a:lvl6pPr>
          </a:lstStyle>
          <a:p>
            <a:pPr lvl="0"/>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Time</a:t>
            </a:r>
          </a:p>
          <a:p>
            <a:pPr lvl="0"/>
            <a:endParaRPr lang="en-US"/>
          </a:p>
        </p:txBody>
      </p:sp>
      <p:sp>
        <p:nvSpPr>
          <p:cNvPr id="6" name="Title 6">
            <a:extLst>
              <a:ext uri="{FF2B5EF4-FFF2-40B4-BE49-F238E27FC236}">
                <a16:creationId xmlns:a16="http://schemas.microsoft.com/office/drawing/2014/main" id="{3E7FEDBF-78FE-EE4F-7166-60188D7463E7}"/>
              </a:ext>
            </a:extLst>
          </p:cNvPr>
          <p:cNvSpPr>
            <a:spLocks noGrp="1"/>
          </p:cNvSpPr>
          <p:nvPr>
            <p:ph type="title"/>
          </p:nvPr>
        </p:nvSpPr>
        <p:spPr>
          <a:xfrm>
            <a:off x="620486" y="805543"/>
            <a:ext cx="6977743" cy="685328"/>
          </a:xfrm>
        </p:spPr>
        <p:txBody>
          <a:bodyPr>
            <a:normAutofit/>
          </a:bodyPr>
          <a:lstStyle/>
          <a:p>
            <a:r>
              <a:rPr lang="en-US"/>
              <a:t>Click to edit Master title style</a:t>
            </a:r>
          </a:p>
        </p:txBody>
      </p:sp>
      <p:cxnSp>
        <p:nvCxnSpPr>
          <p:cNvPr id="7" name="Straight Connector 6">
            <a:extLst>
              <a:ext uri="{FF2B5EF4-FFF2-40B4-BE49-F238E27FC236}">
                <a16:creationId xmlns:a16="http://schemas.microsoft.com/office/drawing/2014/main" id="{01D97998-FD43-5487-FF83-3BFD5EB41E6C}"/>
              </a:ext>
            </a:extLst>
          </p:cNvPr>
          <p:cNvCxnSpPr>
            <a:cxnSpLocks/>
          </p:cNvCxnSpPr>
          <p:nvPr userDrawn="1"/>
        </p:nvCxnSpPr>
        <p:spPr bwMode="auto">
          <a:xfrm>
            <a:off x="620486" y="1645919"/>
            <a:ext cx="6977743"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9" name="Picture 8">
            <a:extLst>
              <a:ext uri="{FF2B5EF4-FFF2-40B4-BE49-F238E27FC236}">
                <a16:creationId xmlns:a16="http://schemas.microsoft.com/office/drawing/2014/main" id="{5C173A84-EA8A-D527-87E1-9A07E43532D6}"/>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10" name="Content Placeholder 5">
            <a:extLst>
              <a:ext uri="{FF2B5EF4-FFF2-40B4-BE49-F238E27FC236}">
                <a16:creationId xmlns:a16="http://schemas.microsoft.com/office/drawing/2014/main" id="{AA307226-53E2-A2A9-03A8-346C7F433DFC}"/>
              </a:ext>
            </a:extLst>
          </p:cNvPr>
          <p:cNvSpPr>
            <a:spLocks noGrp="1"/>
          </p:cNvSpPr>
          <p:nvPr>
            <p:ph sz="quarter" idx="11" hasCustomPrompt="1"/>
          </p:nvPr>
        </p:nvSpPr>
        <p:spPr>
          <a:xfrm>
            <a:off x="2990462" y="1834593"/>
            <a:ext cx="4607767" cy="4385689"/>
          </a:xfrm>
          <a:prstGeom prst="rect">
            <a:avLst/>
          </a:prstGeom>
        </p:spPr>
        <p:txBody>
          <a:bodyPr lIns="0" tIns="0" rIns="0" bIns="0" numCol="1"/>
          <a:lstStyle>
            <a:lvl1pPr marL="0" indent="0">
              <a:spcBef>
                <a:spcPts val="1400"/>
              </a:spcBef>
              <a:buSzPct val="110000"/>
              <a:buFont typeface="+mj-lt"/>
              <a:buNone/>
              <a:defRPr b="0" baseline="0"/>
            </a:lvl1pPr>
            <a:lvl2pPr>
              <a:defRPr baseline="0"/>
            </a:lvl2pPr>
            <a:lvl3pPr>
              <a:defRPr/>
            </a:lvl3pPr>
            <a:lvl4pPr marL="973138" indent="-287338">
              <a:defRPr/>
            </a:lvl4pPr>
            <a:lvl5pPr marL="1258888" indent="-285750">
              <a:defRPr/>
            </a:lvl5pPr>
            <a:lvl6pPr marL="1543050" indent="-284163">
              <a:defRPr/>
            </a:lvl6pPr>
          </a:lstStyle>
          <a:p>
            <a:pPr lvl="0"/>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marL="0" marR="0" lvl="0" indent="0" algn="l" defTabSz="1084263" rtl="0" eaLnBrk="1" fontAlgn="base" latinLnBrk="0" hangingPunct="1">
              <a:lnSpc>
                <a:spcPct val="105000"/>
              </a:lnSpc>
              <a:spcBef>
                <a:spcPts val="1400"/>
              </a:spcBef>
              <a:spcAft>
                <a:spcPct val="0"/>
              </a:spcAft>
              <a:buClr>
                <a:schemeClr val="bg2"/>
              </a:buClr>
              <a:buSzPct val="110000"/>
              <a:buFont typeface="+mj-lt"/>
              <a:buNone/>
              <a:tabLst>
                <a:tab pos="166688" algn="l"/>
              </a:tabLst>
              <a:defRPr/>
            </a:pPr>
            <a:r>
              <a:rPr lang="en-US"/>
              <a:t>Agenda item</a:t>
            </a:r>
          </a:p>
          <a:p>
            <a:pPr lvl="0"/>
            <a:endParaRPr lang="en-US"/>
          </a:p>
        </p:txBody>
      </p:sp>
      <p:sp>
        <p:nvSpPr>
          <p:cNvPr id="11" name="Picture Placeholder 5">
            <a:extLst>
              <a:ext uri="{FF2B5EF4-FFF2-40B4-BE49-F238E27FC236}">
                <a16:creationId xmlns:a16="http://schemas.microsoft.com/office/drawing/2014/main" id="{129E750B-0627-568E-2C3E-FDC6BF54F725}"/>
              </a:ext>
            </a:extLst>
          </p:cNvPr>
          <p:cNvSpPr>
            <a:spLocks noGrp="1"/>
          </p:cNvSpPr>
          <p:nvPr>
            <p:ph type="pic" sz="quarter" idx="12"/>
          </p:nvPr>
        </p:nvSpPr>
        <p:spPr>
          <a:xfrm>
            <a:off x="8024327" y="220134"/>
            <a:ext cx="4154973" cy="6637866"/>
          </a:xfrm>
          <a:prstGeom prst="rect">
            <a:avLst/>
          </a:prstGeom>
        </p:spPr>
        <p:txBody>
          <a:bodyPr lIns="90000" tIns="46800" rIns="90000" bIns="46800"/>
          <a:lstStyle>
            <a:lvl1pPr marL="0" indent="0">
              <a:spcBef>
                <a:spcPts val="0"/>
              </a:spcBef>
              <a:defRPr/>
            </a:lvl1pPr>
          </a:lstStyle>
          <a:p>
            <a:r>
              <a:rPr lang="en-US"/>
              <a:t>Click icon to add picture</a:t>
            </a:r>
          </a:p>
        </p:txBody>
      </p:sp>
    </p:spTree>
    <p:extLst>
      <p:ext uri="{BB962C8B-B14F-4D97-AF65-F5344CB8AC3E}">
        <p14:creationId xmlns:p14="http://schemas.microsoft.com/office/powerpoint/2010/main" val="1798990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Blank_colorscape_top">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C173A84-EA8A-D527-87E1-9A07E43532D6}"/>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pic>
        <p:nvPicPr>
          <p:cNvPr id="2" name="Graphic 1">
            <a:extLst>
              <a:ext uri="{FF2B5EF4-FFF2-40B4-BE49-F238E27FC236}">
                <a16:creationId xmlns:a16="http://schemas.microsoft.com/office/drawing/2014/main" id="{FE69BB3A-2B5E-FE87-1779-321F8DED7AE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10419848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Blank_colorscape_left">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FE69BB3A-2B5E-FE87-1779-321F8DED7AE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264" y="6325179"/>
            <a:ext cx="1237174" cy="265109"/>
          </a:xfrm>
          <a:prstGeom prst="rect">
            <a:avLst/>
          </a:prstGeom>
        </p:spPr>
      </p:pic>
      <p:pic>
        <p:nvPicPr>
          <p:cNvPr id="3" name="Picture 2">
            <a:extLst>
              <a:ext uri="{FF2B5EF4-FFF2-40B4-BE49-F238E27FC236}">
                <a16:creationId xmlns:a16="http://schemas.microsoft.com/office/drawing/2014/main" id="{DA7CA47F-BB59-74F3-86B4-FA5891BE1A0E}"/>
              </a:ext>
            </a:extLst>
          </p:cNvPr>
          <p:cNvPicPr>
            <a:picLocks noChangeAspect="1"/>
          </p:cNvPicPr>
          <p:nvPr userDrawn="1"/>
        </p:nvPicPr>
        <p:blipFill rotWithShape="1">
          <a:blip r:embed="rId4" cstate="print">
            <a:alphaModFix/>
            <a:extLst>
              <a:ext uri="{28A0092B-C50C-407E-A947-70E740481C1C}">
                <a14:useLocalDpi xmlns:a14="http://schemas.microsoft.com/office/drawing/2010/main" val="0"/>
              </a:ext>
            </a:extLst>
          </a:blip>
          <a:srcRect l="53427" t="-9" r="43366" b="105"/>
          <a:stretch/>
        </p:blipFill>
        <p:spPr>
          <a:xfrm>
            <a:off x="0" y="1"/>
            <a:ext cx="220133" cy="6858000"/>
          </a:xfrm>
          <a:prstGeom prst="rect">
            <a:avLst/>
          </a:prstGeom>
        </p:spPr>
      </p:pic>
    </p:spTree>
    <p:extLst>
      <p:ext uri="{BB962C8B-B14F-4D97-AF65-F5344CB8AC3E}">
        <p14:creationId xmlns:p14="http://schemas.microsoft.com/office/powerpoint/2010/main" val="3200265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Blank_logo">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FE69BB3A-2B5E-FE87-1779-321F8DED7AE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264" y="6325179"/>
            <a:ext cx="1237174" cy="265109"/>
          </a:xfrm>
          <a:prstGeom prst="rect">
            <a:avLst/>
          </a:prstGeom>
        </p:spPr>
      </p:pic>
    </p:spTree>
    <p:extLst>
      <p:ext uri="{BB962C8B-B14F-4D97-AF65-F5344CB8AC3E}">
        <p14:creationId xmlns:p14="http://schemas.microsoft.com/office/powerpoint/2010/main" val="4250806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46549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Image with text">
    <p:bg>
      <p:bgRef idx="1001">
        <a:schemeClr val="bg1"/>
      </p:bgRef>
    </p:bg>
    <p:spTree>
      <p:nvGrpSpPr>
        <p:cNvPr id="1" name=""/>
        <p:cNvGrpSpPr/>
        <p:nvPr/>
      </p:nvGrpSpPr>
      <p:grpSpPr>
        <a:xfrm>
          <a:off x="0" y="0"/>
          <a:ext cx="0" cy="0"/>
          <a:chOff x="0" y="0"/>
          <a:chExt cx="0" cy="0"/>
        </a:xfrm>
      </p:grpSpPr>
      <p:sp>
        <p:nvSpPr>
          <p:cNvPr id="20" name="Text Placeholder 4">
            <a:extLst>
              <a:ext uri="{FF2B5EF4-FFF2-40B4-BE49-F238E27FC236}">
                <a16:creationId xmlns:a16="http://schemas.microsoft.com/office/drawing/2014/main" id="{BB76C4F6-59E3-C745-9306-E9755F903CDB}"/>
              </a:ext>
            </a:extLst>
          </p:cNvPr>
          <p:cNvSpPr>
            <a:spLocks noGrp="1"/>
          </p:cNvSpPr>
          <p:nvPr>
            <p:ph type="body" sz="quarter" idx="12" hasCustomPrompt="1"/>
          </p:nvPr>
        </p:nvSpPr>
        <p:spPr>
          <a:xfrm>
            <a:off x="590650" y="1038225"/>
            <a:ext cx="10998000" cy="4781550"/>
          </a:xfrm>
        </p:spPr>
        <p:txBody>
          <a:bodyPr lIns="90000" tIns="46800" rIns="90000" bIns="46800" anchor="ctr"/>
          <a:lstStyle>
            <a:lvl1pPr marL="0" indent="0" algn="ctr">
              <a:lnSpc>
                <a:spcPct val="100000"/>
              </a:lnSpc>
              <a:spcBef>
                <a:spcPts val="0"/>
              </a:spcBef>
              <a:defRPr sz="6000" b="1" baseline="0">
                <a:solidFill>
                  <a:schemeClr val="tx1"/>
                </a:solidFill>
              </a:defRPr>
            </a:lvl1pPr>
          </a:lstStyle>
          <a:p>
            <a:pPr lvl="0"/>
            <a:r>
              <a:rPr lang="en-US"/>
              <a:t>Click to edit headline</a:t>
            </a:r>
          </a:p>
        </p:txBody>
      </p:sp>
      <p:sp>
        <p:nvSpPr>
          <p:cNvPr id="3" name="Picture Placeholder 2">
            <a:extLst>
              <a:ext uri="{FF2B5EF4-FFF2-40B4-BE49-F238E27FC236}">
                <a16:creationId xmlns:a16="http://schemas.microsoft.com/office/drawing/2014/main" id="{9DAE3528-583B-854E-8B7E-900740CED1CB}"/>
              </a:ext>
            </a:extLst>
          </p:cNvPr>
          <p:cNvSpPr>
            <a:spLocks noGrp="1"/>
          </p:cNvSpPr>
          <p:nvPr>
            <p:ph type="pic" sz="quarter" idx="10" hasCustomPrompt="1"/>
          </p:nvPr>
        </p:nvSpPr>
        <p:spPr>
          <a:xfrm>
            <a:off x="0" y="0"/>
            <a:ext cx="12179300" cy="6858000"/>
          </a:xfrm>
        </p:spPr>
        <p:txBody>
          <a:bodyPr/>
          <a:lstStyle>
            <a:lvl1pPr marL="457200" marR="0" indent="-457200" algn="l" defTabSz="1084263" rtl="0" eaLnBrk="1" fontAlgn="base" latinLnBrk="0" hangingPunct="1">
              <a:lnSpc>
                <a:spcPct val="105000"/>
              </a:lnSpc>
              <a:spcBef>
                <a:spcPts val="1000"/>
              </a:spcBef>
              <a:spcAft>
                <a:spcPct val="0"/>
              </a:spcAft>
              <a:buClr>
                <a:schemeClr val="bg2"/>
              </a:buClr>
              <a:buSzPct val="100000"/>
              <a:buFont typeface="+mj-lt"/>
              <a:buAutoNum type="arabicPeriod"/>
              <a:tabLst/>
              <a:defRPr/>
            </a:lvl1pPr>
          </a:lstStyle>
          <a:p>
            <a:pPr marL="457200" marR="0" lvl="0" indent="-457200" algn="l" defTabSz="1084263" rtl="0" eaLnBrk="1" fontAlgn="base" latinLnBrk="0" hangingPunct="1">
              <a:lnSpc>
                <a:spcPct val="105000"/>
              </a:lnSpc>
              <a:spcBef>
                <a:spcPts val="1000"/>
              </a:spcBef>
              <a:spcAft>
                <a:spcPct val="0"/>
              </a:spcAft>
              <a:buClr>
                <a:schemeClr val="bg2"/>
              </a:buClr>
              <a:buSzPct val="100000"/>
              <a:buFont typeface="+mj-lt"/>
              <a:buNone/>
              <a:tabLst/>
              <a:defRPr/>
            </a:pPr>
            <a:r>
              <a:rPr lang="en-US"/>
              <a:t>1. Click to add picture</a:t>
            </a:r>
          </a:p>
          <a:p>
            <a:pPr marL="457200" marR="0" lvl="0" indent="-457200" algn="l" defTabSz="1084263" rtl="0" eaLnBrk="1" fontAlgn="base" latinLnBrk="0" hangingPunct="1">
              <a:lnSpc>
                <a:spcPct val="105000"/>
              </a:lnSpc>
              <a:spcBef>
                <a:spcPts val="1000"/>
              </a:spcBef>
              <a:spcAft>
                <a:spcPct val="0"/>
              </a:spcAft>
              <a:buClr>
                <a:schemeClr val="bg2"/>
              </a:buClr>
              <a:buSzPct val="100000"/>
              <a:buFont typeface="+mj-lt"/>
              <a:buNone/>
              <a:tabLst/>
              <a:defRPr/>
            </a:pPr>
            <a:r>
              <a:rPr lang="en-US"/>
              <a:t>2. Send to Back</a:t>
            </a:r>
          </a:p>
          <a:p>
            <a:pPr marL="457200" marR="0" lvl="0" indent="-457200" algn="l" defTabSz="1084263" rtl="0" eaLnBrk="1" fontAlgn="base" latinLnBrk="0" hangingPunct="1">
              <a:lnSpc>
                <a:spcPct val="105000"/>
              </a:lnSpc>
              <a:spcBef>
                <a:spcPts val="1000"/>
              </a:spcBef>
              <a:spcAft>
                <a:spcPct val="0"/>
              </a:spcAft>
              <a:buClr>
                <a:schemeClr val="bg2"/>
              </a:buClr>
              <a:buSzPct val="100000"/>
              <a:buFont typeface="+mj-lt"/>
              <a:buNone/>
              <a:tabLst/>
              <a:defRPr/>
            </a:pPr>
            <a:r>
              <a:rPr lang="en-US"/>
              <a:t>3. Adjust transparency for legibility</a:t>
            </a:r>
          </a:p>
        </p:txBody>
      </p:sp>
    </p:spTree>
    <p:extLst>
      <p:ext uri="{BB962C8B-B14F-4D97-AF65-F5344CB8AC3E}">
        <p14:creationId xmlns:p14="http://schemas.microsoft.com/office/powerpoint/2010/main" val="205878237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tmplLst>
          <p:tmpl lvl="1">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lose_Love the Experience">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2C658D1-6655-334D-8F83-7883685A153E}"/>
              </a:ext>
            </a:extLst>
          </p:cNvPr>
          <p:cNvPicPr>
            <a:picLocks noChangeAspect="1"/>
          </p:cNvPicPr>
          <p:nvPr userDrawn="1"/>
        </p:nvPicPr>
        <p:blipFill>
          <a:blip r:embed="rId2" cstate="screen">
            <a:alphaModFix/>
            <a:extLst>
              <a:ext uri="{28A0092B-C50C-407E-A947-70E740481C1C}">
                <a14:useLocalDpi xmlns:a14="http://schemas.microsoft.com/office/drawing/2010/main" val="0"/>
              </a:ext>
            </a:extLst>
          </a:blip>
          <a:stretch>
            <a:fillRect/>
          </a:stretch>
        </p:blipFill>
        <p:spPr>
          <a:xfrm>
            <a:off x="4280903" y="1692441"/>
            <a:ext cx="3448051" cy="3448051"/>
          </a:xfrm>
          <a:prstGeom prst="rect">
            <a:avLst/>
          </a:prstGeom>
        </p:spPr>
      </p:pic>
      <p:pic>
        <p:nvPicPr>
          <p:cNvPr id="9" name="Picture 8">
            <a:extLst>
              <a:ext uri="{FF2B5EF4-FFF2-40B4-BE49-F238E27FC236}">
                <a16:creationId xmlns:a16="http://schemas.microsoft.com/office/drawing/2014/main" id="{2CE1A621-CEC2-4C46-8367-E11C2076F9C0}"/>
              </a:ext>
            </a:extLst>
          </p:cNvPr>
          <p:cNvPicPr>
            <a:picLocks noChangeAspect="1"/>
          </p:cNvPicPr>
          <p:nvPr userDrawn="1"/>
        </p:nvPicPr>
        <p:blipFill>
          <a:blip r:embed="rId3" cstate="screen">
            <a:alphaModFix/>
            <a:extLst>
              <a:ext uri="{28A0092B-C50C-407E-A947-70E740481C1C}">
                <a14:useLocalDpi xmlns:a14="http://schemas.microsoft.com/office/drawing/2010/main" val="0"/>
              </a:ext>
            </a:extLst>
          </a:blip>
          <a:stretch>
            <a:fillRect/>
          </a:stretch>
        </p:blipFill>
        <p:spPr>
          <a:xfrm>
            <a:off x="2266946" y="2791017"/>
            <a:ext cx="7660061" cy="1097280"/>
          </a:xfrm>
          <a:prstGeom prst="rect">
            <a:avLst/>
          </a:prstGeom>
        </p:spPr>
      </p:pic>
    </p:spTree>
    <p:extLst>
      <p:ext uri="{BB962C8B-B14F-4D97-AF65-F5344CB8AC3E}">
        <p14:creationId xmlns:p14="http://schemas.microsoft.com/office/powerpoint/2010/main" val="38096498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childTnLst>
                                </p:cTn>
                              </p:par>
                              <p:par>
                                <p:cTn id="8" presetID="16" presetClass="entr" presetSubtype="37"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DCECCB84-F9BA-43D5-87BE-67443E8EF086}">
      <p15:sldGuideLst xmlns:p15="http://schemas.microsoft.com/office/powerpoint/2012/main">
        <p15:guide id="1" orient="horz" pos="2160">
          <p15:clr>
            <a:srgbClr val="FBAE40"/>
          </p15:clr>
        </p15:guide>
        <p15:guide id="2" pos="3836">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lose_Logo cyan">
    <p:bg>
      <p:bgPr>
        <a:solidFill>
          <a:schemeClr val="bg2"/>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AC4922CA-0B29-0C4D-98C1-82129988EE37}"/>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71112"/>
          <a:stretch/>
        </p:blipFill>
        <p:spPr>
          <a:xfrm>
            <a:off x="6048248" y="3076203"/>
            <a:ext cx="1180168" cy="658937"/>
          </a:xfrm>
          <a:prstGeom prst="rect">
            <a:avLst/>
          </a:prstGeom>
        </p:spPr>
      </p:pic>
      <p:sp>
        <p:nvSpPr>
          <p:cNvPr id="10" name="Rectangle 9">
            <a:extLst>
              <a:ext uri="{FF2B5EF4-FFF2-40B4-BE49-F238E27FC236}">
                <a16:creationId xmlns:a16="http://schemas.microsoft.com/office/drawing/2014/main" id="{54204949-BBC1-194A-93BF-181E7F120768}"/>
              </a:ext>
            </a:extLst>
          </p:cNvPr>
          <p:cNvSpPr/>
          <p:nvPr userDrawn="1"/>
        </p:nvSpPr>
        <p:spPr bwMode="auto">
          <a:xfrm>
            <a:off x="3933952" y="3076203"/>
            <a:ext cx="3652180" cy="822697"/>
          </a:xfrm>
          <a:prstGeom prst="rect">
            <a:avLst/>
          </a:prstGeom>
          <a:solidFill>
            <a:schemeClr val="bg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pic>
        <p:nvPicPr>
          <p:cNvPr id="6" name="Graphic 5">
            <a:extLst>
              <a:ext uri="{FF2B5EF4-FFF2-40B4-BE49-F238E27FC236}">
                <a16:creationId xmlns:a16="http://schemas.microsoft.com/office/drawing/2014/main" id="{D7781740-759D-43EB-8B41-AC0A3347218C}"/>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r="31479"/>
          <a:stretch/>
        </p:blipFill>
        <p:spPr>
          <a:xfrm>
            <a:off x="4786723" y="3076203"/>
            <a:ext cx="2799409" cy="658937"/>
          </a:xfrm>
          <a:prstGeom prst="rect">
            <a:avLst/>
          </a:prstGeom>
        </p:spPr>
      </p:pic>
      <p:sp>
        <p:nvSpPr>
          <p:cNvPr id="5" name="Rectangle 4">
            <a:extLst>
              <a:ext uri="{FF2B5EF4-FFF2-40B4-BE49-F238E27FC236}">
                <a16:creationId xmlns:a16="http://schemas.microsoft.com/office/drawing/2014/main" id="{CA811827-9367-E545-A3FD-DFDB362C973B}"/>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3394594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decel="50000" fill="hold" nodeType="afterEffect">
                                  <p:stCondLst>
                                    <p:cond delay="750"/>
                                  </p:stCondLst>
                                  <p:childTnLst>
                                    <p:animMotion origin="layout" path="M -9.90615E-7 2.22222E-6 L -0.05891 2.22222E-6 " pathEditMode="relative" rAng="0" ptsTypes="AA">
                                      <p:cBhvr>
                                        <p:cTn id="6" dur="350" fill="hold"/>
                                        <p:tgtEl>
                                          <p:spTgt spid="6"/>
                                        </p:tgtEl>
                                        <p:attrNameLst>
                                          <p:attrName>ppt_x</p:attrName>
                                          <p:attrName>ppt_y</p:attrName>
                                        </p:attrNameLst>
                                      </p:cBhvr>
                                      <p:rCtr x="-2946" y="0"/>
                                    </p:animMotion>
                                  </p:childTnLst>
                                </p:cTn>
                              </p:par>
                              <p:par>
                                <p:cTn id="7" presetID="35" presetClass="path" presetSubtype="0" decel="50000" fill="hold" grpId="0" nodeType="withEffect">
                                  <p:stCondLst>
                                    <p:cond delay="750"/>
                                  </p:stCondLst>
                                  <p:childTnLst>
                                    <p:animMotion origin="layout" path="M -9.90615E-7 2.22222E-6 L -0.05891 2.22222E-6 " pathEditMode="relative" rAng="0" ptsTypes="AA">
                                      <p:cBhvr>
                                        <p:cTn id="8" dur="350" fill="hold"/>
                                        <p:tgtEl>
                                          <p:spTgt spid="10"/>
                                        </p:tgtEl>
                                        <p:attrNameLst>
                                          <p:attrName>ppt_x</p:attrName>
                                          <p:attrName>ppt_y</p:attrName>
                                        </p:attrNameLst>
                                      </p:cBhvr>
                                      <p:rCtr x="-2946" y="0"/>
                                    </p:animMotion>
                                  </p:childTnLst>
                                </p:cTn>
                              </p:par>
                              <p:par>
                                <p:cTn id="9" presetID="63" presetClass="path" presetSubtype="0" decel="50000" fill="hold" nodeType="withEffect">
                                  <p:stCondLst>
                                    <p:cond delay="750"/>
                                  </p:stCondLst>
                                  <p:childTnLst>
                                    <p:animMotion origin="layout" path="M 1.28259E-6 2.22222E-6 L 0.07508 2.22222E-6 " pathEditMode="relative" rAng="0" ptsTypes="AA">
                                      <p:cBhvr>
                                        <p:cTn id="10" dur="350" fill="hold"/>
                                        <p:tgtEl>
                                          <p:spTgt spid="8"/>
                                        </p:tgtEl>
                                        <p:attrNameLst>
                                          <p:attrName>ppt_x</p:attrName>
                                          <p:attrName>ppt_y</p:attrName>
                                        </p:attrNameLst>
                                      </p:cBhvr>
                                      <p:rCtr x="375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p:ext uri="{DCECCB84-F9BA-43D5-87BE-67443E8EF086}">
      <p15:sldGuideLst xmlns:p15="http://schemas.microsoft.com/office/powerpoint/2012/main">
        <p15:guide id="1" orient="horz" pos="2160">
          <p15:clr>
            <a:srgbClr val="FBAE40"/>
          </p15:clr>
        </p15:guide>
        <p15:guide id="2" pos="3836">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lose_Logo White">
    <p:bg>
      <p:bgRef idx="1001">
        <a:schemeClr val="bg1"/>
      </p:bgRef>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EAE18CBA-D22A-BE4D-A47F-EA933685DD38}"/>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r="31972"/>
          <a:stretch/>
        </p:blipFill>
        <p:spPr>
          <a:xfrm>
            <a:off x="4791152" y="3076203"/>
            <a:ext cx="2779227" cy="658937"/>
          </a:xfrm>
          <a:prstGeom prst="rect">
            <a:avLst/>
          </a:prstGeom>
        </p:spPr>
      </p:pic>
    </p:spTree>
    <p:extLst>
      <p:ext uri="{BB962C8B-B14F-4D97-AF65-F5344CB8AC3E}">
        <p14:creationId xmlns:p14="http://schemas.microsoft.com/office/powerpoint/2010/main" val="35059856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decel="50000" fill="hold" nodeType="afterEffect">
                                  <p:stCondLst>
                                    <p:cond delay="750"/>
                                  </p:stCondLst>
                                  <p:childTnLst>
                                    <p:animMotion origin="layout" path="M -9.90615E-7 2.22222E-6 L -0.05891 2.22222E-6 " pathEditMode="relative" rAng="0" ptsTypes="AA">
                                      <p:cBhvr>
                                        <p:cTn id="6" dur="350" fill="hold"/>
                                        <p:tgtEl>
                                          <p:spTgt spid="7"/>
                                        </p:tgtEl>
                                        <p:attrNameLst>
                                          <p:attrName>ppt_x</p:attrName>
                                          <p:attrName>ppt_y</p:attrName>
                                        </p:attrNameLst>
                                      </p:cBhvr>
                                      <p:rCtr x="-294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DCECCB84-F9BA-43D5-87BE-67443E8EF086}">
      <p15:sldGuideLst xmlns:p15="http://schemas.microsoft.com/office/powerpoint/2012/main">
        <p15:guide id="1" orient="horz" pos="2160">
          <p15:clr>
            <a:srgbClr val="FBAE40"/>
          </p15:clr>
        </p15:guide>
        <p15:guide id="2" pos="3836">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Appendix_cyan">
    <p:bg>
      <p:bgPr>
        <a:solidFill>
          <a:schemeClr val="bg2"/>
        </a:solidFill>
        <a:effectLst/>
      </p:bgPr>
    </p:bg>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0" y="0"/>
            <a:ext cx="12179300" cy="6858000"/>
          </a:xfrm>
          <a:prstGeom prst="rect">
            <a:avLst/>
          </a:prstGeom>
        </p:spPr>
        <p:txBody>
          <a:bodyPr tIns="274320" rIns="180000" bIns="36000" anchor="ctr" anchorCtr="0"/>
          <a:lstStyle>
            <a:lvl1pPr algn="ctr">
              <a:lnSpc>
                <a:spcPct val="80000"/>
              </a:lnSpc>
              <a:defRPr sz="7200" b="1" i="0">
                <a:solidFill>
                  <a:schemeClr val="bg1"/>
                </a:solidFill>
                <a:latin typeface="Calibri" panose="020F0502020204030204" pitchFamily="34" charset="0"/>
                <a:cs typeface="Calibri" panose="020F0502020204030204" pitchFamily="34" charset="0"/>
              </a:defRPr>
            </a:lvl1pPr>
          </a:lstStyle>
          <a:p>
            <a:pPr lvl="0"/>
            <a:r>
              <a:rPr lang="en-CA"/>
              <a:t>Appendix</a:t>
            </a:r>
          </a:p>
        </p:txBody>
      </p:sp>
      <p:sp>
        <p:nvSpPr>
          <p:cNvPr id="4" name="Rectangle 3">
            <a:extLst>
              <a:ext uri="{FF2B5EF4-FFF2-40B4-BE49-F238E27FC236}">
                <a16:creationId xmlns:a16="http://schemas.microsoft.com/office/drawing/2014/main" id="{EA8E7D0B-1D2B-3040-BAB5-AA87FC121C61}"/>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428100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0-#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Appendix_black">
    <p:bg>
      <p:bgPr>
        <a:solidFill>
          <a:schemeClr val="tx1"/>
        </a:solidFill>
        <a:effectLst/>
      </p:bgPr>
    </p:bg>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0" y="0"/>
            <a:ext cx="12179300" cy="6858000"/>
          </a:xfrm>
          <a:prstGeom prst="rect">
            <a:avLst/>
          </a:prstGeom>
        </p:spPr>
        <p:txBody>
          <a:bodyPr tIns="274320" rIns="180000" bIns="36000" anchor="ctr" anchorCtr="0"/>
          <a:lstStyle>
            <a:lvl1pPr algn="ctr">
              <a:lnSpc>
                <a:spcPct val="80000"/>
              </a:lnSpc>
              <a:defRPr sz="7200" b="1" i="0">
                <a:solidFill>
                  <a:schemeClr val="bg1"/>
                </a:solidFill>
                <a:latin typeface="Calibri" panose="020F0502020204030204" pitchFamily="34" charset="0"/>
                <a:cs typeface="Calibri" panose="020F0502020204030204" pitchFamily="34" charset="0"/>
              </a:defRPr>
            </a:lvl1pPr>
          </a:lstStyle>
          <a:p>
            <a:pPr lvl="0"/>
            <a:r>
              <a:rPr lang="en-CA"/>
              <a:t>Appendix</a:t>
            </a:r>
          </a:p>
        </p:txBody>
      </p:sp>
      <p:sp>
        <p:nvSpPr>
          <p:cNvPr id="4" name="Rectangle 3">
            <a:extLst>
              <a:ext uri="{FF2B5EF4-FFF2-40B4-BE49-F238E27FC236}">
                <a16:creationId xmlns:a16="http://schemas.microsoft.com/office/drawing/2014/main" id="{EA8E7D0B-1D2B-3040-BAB5-AA87FC121C61}"/>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465264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0-#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234367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Presentation Title">
    <p:bg>
      <p:bgPr>
        <a:solidFill>
          <a:schemeClr val="bg1"/>
        </a:solidFill>
        <a:effectLst/>
      </p:bgPr>
    </p:bg>
    <p:spTree>
      <p:nvGrpSpPr>
        <p:cNvPr id="1" name=""/>
        <p:cNvGrpSpPr/>
        <p:nvPr/>
      </p:nvGrpSpPr>
      <p:grpSpPr>
        <a:xfrm>
          <a:off x="0" y="0"/>
          <a:ext cx="0" cy="0"/>
          <a:chOff x="0" y="0"/>
          <a:chExt cx="0" cy="0"/>
        </a:xfrm>
      </p:grpSpPr>
      <p:sp>
        <p:nvSpPr>
          <p:cNvPr id="8" name="Text Placeholder 18">
            <a:extLst>
              <a:ext uri="{FF2B5EF4-FFF2-40B4-BE49-F238E27FC236}">
                <a16:creationId xmlns:a16="http://schemas.microsoft.com/office/drawing/2014/main" id="{A35AE9E5-C395-EF47-9C12-D4A161C6A51F}"/>
              </a:ext>
            </a:extLst>
          </p:cNvPr>
          <p:cNvSpPr>
            <a:spLocks noGrp="1"/>
          </p:cNvSpPr>
          <p:nvPr>
            <p:ph type="body" sz="quarter" idx="10" hasCustomPrompt="1"/>
          </p:nvPr>
        </p:nvSpPr>
        <p:spPr>
          <a:xfrm>
            <a:off x="567209" y="2164702"/>
            <a:ext cx="6176597" cy="2054822"/>
          </a:xfrm>
          <a:prstGeom prst="rect">
            <a:avLst/>
          </a:prstGeom>
        </p:spPr>
        <p:txBody>
          <a:bodyPr lIns="0" tIns="0" rIns="0" bIns="0" anchor="b" anchorCtr="0"/>
          <a:lstStyle>
            <a:lvl1pPr marL="0" indent="0" algn="l">
              <a:lnSpc>
                <a:spcPct val="90000"/>
              </a:lnSpc>
              <a:spcBef>
                <a:spcPts val="0"/>
              </a:spcBef>
              <a:defRPr sz="4396"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This is the presentation title area for one to three lines of title text</a:t>
            </a:r>
          </a:p>
        </p:txBody>
      </p:sp>
      <p:sp>
        <p:nvSpPr>
          <p:cNvPr id="9" name="Text Placeholder 21">
            <a:extLst>
              <a:ext uri="{FF2B5EF4-FFF2-40B4-BE49-F238E27FC236}">
                <a16:creationId xmlns:a16="http://schemas.microsoft.com/office/drawing/2014/main" id="{F340E078-1B56-EC4F-B233-5AA29AFB6CB4}"/>
              </a:ext>
            </a:extLst>
          </p:cNvPr>
          <p:cNvSpPr>
            <a:spLocks noGrp="1"/>
          </p:cNvSpPr>
          <p:nvPr>
            <p:ph type="body" sz="quarter" idx="11" hasCustomPrompt="1"/>
          </p:nvPr>
        </p:nvSpPr>
        <p:spPr>
          <a:xfrm>
            <a:off x="567211" y="4507087"/>
            <a:ext cx="6147099" cy="440927"/>
          </a:xfrm>
          <a:prstGeom prst="rect">
            <a:avLst/>
          </a:prstGeom>
        </p:spPr>
        <p:txBody>
          <a:bodyPr lIns="0" tIns="0" rIns="0" bIns="0"/>
          <a:lstStyle>
            <a:lvl1pPr marL="0" indent="0" algn="l">
              <a:defRPr sz="2597" b="0" i="0">
                <a:solidFill>
                  <a:schemeClr val="tx1"/>
                </a:solidFill>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Enter the presenter’s name</a:t>
            </a:r>
          </a:p>
          <a:p>
            <a:pPr lvl="0"/>
            <a:endParaRPr lang="en-US"/>
          </a:p>
        </p:txBody>
      </p:sp>
      <p:pic>
        <p:nvPicPr>
          <p:cNvPr id="10" name="Picture 9">
            <a:extLst>
              <a:ext uri="{FF2B5EF4-FFF2-40B4-BE49-F238E27FC236}">
                <a16:creationId xmlns:a16="http://schemas.microsoft.com/office/drawing/2014/main" id="{B34F5833-EDD5-2D48-B0B2-FCECA20A498E}"/>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6337544" y="2"/>
            <a:ext cx="5841756" cy="6526203"/>
          </a:xfrm>
          <a:prstGeom prst="rect">
            <a:avLst/>
          </a:prstGeom>
        </p:spPr>
      </p:pic>
      <p:sp>
        <p:nvSpPr>
          <p:cNvPr id="5" name="TextBox 4">
            <a:extLst>
              <a:ext uri="{FF2B5EF4-FFF2-40B4-BE49-F238E27FC236}">
                <a16:creationId xmlns:a16="http://schemas.microsoft.com/office/drawing/2014/main" id="{CC95DC5D-0736-C548-BD03-97CCCFA95626}"/>
              </a:ext>
            </a:extLst>
          </p:cNvPr>
          <p:cNvSpPr txBox="1"/>
          <p:nvPr userDrawn="1"/>
        </p:nvSpPr>
        <p:spPr>
          <a:xfrm>
            <a:off x="9724104" y="6372839"/>
            <a:ext cx="2209717" cy="440927"/>
          </a:xfrm>
          <a:prstGeom prst="rect">
            <a:avLst/>
          </a:prstGeom>
          <a:noFill/>
        </p:spPr>
        <p:txBody>
          <a:bodyPr wrap="square" lIns="89906" tIns="107888" rIns="89906" bIns="107888" rtlCol="0">
            <a:spAutoFit/>
          </a:bodyPr>
          <a:lstStyle/>
          <a:p>
            <a:pPr algn="r">
              <a:lnSpc>
                <a:spcPts val="1998"/>
              </a:lnSpc>
              <a:spcBef>
                <a:spcPts val="999"/>
              </a:spcBef>
            </a:pPr>
            <a:r>
              <a:rPr lang="en-CA" sz="899" b="0" i="0">
                <a:solidFill>
                  <a:schemeClr val="tx1">
                    <a:lumMod val="65000"/>
                    <a:lumOff val="35000"/>
                  </a:schemeClr>
                </a:solidFill>
                <a:latin typeface="Fira Sans" panose="020B0503050000020004" pitchFamily="34" charset="0"/>
                <a:ea typeface="Fira Sans" panose="020B0503050000020004" pitchFamily="34" charset="0"/>
              </a:rPr>
              <a:t>© 2025 Unitron. All rights reserved. </a:t>
            </a:r>
          </a:p>
        </p:txBody>
      </p:sp>
      <p:sp>
        <p:nvSpPr>
          <p:cNvPr id="6" name="TextBox 5">
            <a:extLst>
              <a:ext uri="{FF2B5EF4-FFF2-40B4-BE49-F238E27FC236}">
                <a16:creationId xmlns:a16="http://schemas.microsoft.com/office/drawing/2014/main" id="{B08283C9-F767-084D-B019-43110F0FE556}"/>
              </a:ext>
            </a:extLst>
          </p:cNvPr>
          <p:cNvSpPr txBox="1"/>
          <p:nvPr userDrawn="1"/>
        </p:nvSpPr>
        <p:spPr>
          <a:xfrm>
            <a:off x="5570673" y="6367566"/>
            <a:ext cx="1037957" cy="440927"/>
          </a:xfrm>
          <a:prstGeom prst="rect">
            <a:avLst/>
          </a:prstGeom>
          <a:noFill/>
        </p:spPr>
        <p:txBody>
          <a:bodyPr wrap="square" lIns="89906" tIns="107888" rIns="89906" bIns="107888" rtlCol="0">
            <a:spAutoFit/>
          </a:bodyPr>
          <a:lstStyle/>
          <a:p>
            <a:pPr algn="ctr">
              <a:lnSpc>
                <a:spcPts val="1998"/>
              </a:lnSpc>
              <a:spcBef>
                <a:spcPts val="999"/>
              </a:spcBef>
            </a:pPr>
            <a:r>
              <a:rPr lang="en-CA" sz="899" b="0" i="0">
                <a:solidFill>
                  <a:schemeClr val="tx1">
                    <a:lumMod val="65000"/>
                    <a:lumOff val="35000"/>
                  </a:schemeClr>
                </a:solidFill>
                <a:latin typeface="Fira Sans" panose="020B0503050000020004" pitchFamily="34" charset="0"/>
                <a:ea typeface="Fira Sans" panose="020B0503050000020004" pitchFamily="34" charset="0"/>
              </a:rPr>
              <a:t>A </a:t>
            </a:r>
            <a:r>
              <a:rPr lang="en-CA" sz="899" b="0" i="0" err="1">
                <a:solidFill>
                  <a:schemeClr val="tx1">
                    <a:lumMod val="65000"/>
                    <a:lumOff val="35000"/>
                  </a:schemeClr>
                </a:solidFill>
                <a:latin typeface="Fira Sans" panose="020B0503050000020004" pitchFamily="34" charset="0"/>
                <a:ea typeface="Fira Sans" panose="020B0503050000020004" pitchFamily="34" charset="0"/>
              </a:rPr>
              <a:t>Sonova</a:t>
            </a:r>
            <a:r>
              <a:rPr lang="en-CA" sz="899" b="0" i="0">
                <a:solidFill>
                  <a:schemeClr val="tx1">
                    <a:lumMod val="65000"/>
                    <a:lumOff val="35000"/>
                  </a:schemeClr>
                </a:solidFill>
                <a:latin typeface="Fira Sans" panose="020B0503050000020004" pitchFamily="34" charset="0"/>
                <a:ea typeface="Fira Sans" panose="020B0503050000020004" pitchFamily="34" charset="0"/>
              </a:rPr>
              <a:t> brand</a:t>
            </a:r>
          </a:p>
        </p:txBody>
      </p:sp>
      <p:cxnSp>
        <p:nvCxnSpPr>
          <p:cNvPr id="3" name="Straight Connector 2">
            <a:extLst>
              <a:ext uri="{FF2B5EF4-FFF2-40B4-BE49-F238E27FC236}">
                <a16:creationId xmlns:a16="http://schemas.microsoft.com/office/drawing/2014/main" id="{3D538EC3-BD4C-F54C-B56D-95E1AD118277}"/>
              </a:ext>
            </a:extLst>
          </p:cNvPr>
          <p:cNvCxnSpPr>
            <a:cxnSpLocks/>
          </p:cNvCxnSpPr>
          <p:nvPr userDrawn="1"/>
        </p:nvCxnSpPr>
        <p:spPr bwMode="auto">
          <a:xfrm>
            <a:off x="537714" y="4376058"/>
            <a:ext cx="6176596"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11" name="Graphic 10">
            <a:extLst>
              <a:ext uri="{FF2B5EF4-FFF2-40B4-BE49-F238E27FC236}">
                <a16:creationId xmlns:a16="http://schemas.microsoft.com/office/drawing/2014/main" id="{F0F369CF-8875-EBA5-9CA6-ECCE252884E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37714" y="6375682"/>
            <a:ext cx="1859720" cy="299955"/>
          </a:xfrm>
          <a:prstGeom prst="rect">
            <a:avLst/>
          </a:prstGeom>
        </p:spPr>
      </p:pic>
    </p:spTree>
    <p:extLst>
      <p:ext uri="{BB962C8B-B14F-4D97-AF65-F5344CB8AC3E}">
        <p14:creationId xmlns:p14="http://schemas.microsoft.com/office/powerpoint/2010/main" val="796342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4201">
          <p15:clr>
            <a:srgbClr val="FBAE40"/>
          </p15:clr>
        </p15:guide>
        <p15:guide id="2" pos="434">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Colorscape_Divi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18">
            <a:extLst>
              <a:ext uri="{FF2B5EF4-FFF2-40B4-BE49-F238E27FC236}">
                <a16:creationId xmlns:a16="http://schemas.microsoft.com/office/drawing/2014/main" id="{A35AE9E5-C395-EF47-9C12-D4A161C6A51F}"/>
              </a:ext>
            </a:extLst>
          </p:cNvPr>
          <p:cNvSpPr>
            <a:spLocks noGrp="1"/>
          </p:cNvSpPr>
          <p:nvPr>
            <p:ph type="body" sz="quarter" idx="10" hasCustomPrompt="1"/>
          </p:nvPr>
        </p:nvSpPr>
        <p:spPr>
          <a:xfrm>
            <a:off x="882798" y="1738550"/>
            <a:ext cx="8795774" cy="2707070"/>
          </a:xfrm>
          <a:prstGeom prst="rect">
            <a:avLst/>
          </a:prstGeom>
        </p:spPr>
        <p:txBody>
          <a:bodyPr lIns="0" tIns="0" rIns="0" bIns="0" anchor="t" anchorCtr="0"/>
          <a:lstStyle>
            <a:lvl1pPr marL="0" indent="0" algn="l">
              <a:lnSpc>
                <a:spcPct val="90000"/>
              </a:lnSpc>
              <a:spcBef>
                <a:spcPts val="0"/>
              </a:spcBef>
              <a:defRPr sz="7193" b="1" i="0" spc="-50" baseline="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Title to go here</a:t>
            </a:r>
          </a:p>
        </p:txBody>
      </p:sp>
      <p:sp>
        <p:nvSpPr>
          <p:cNvPr id="9" name="Text Placeholder 21">
            <a:extLst>
              <a:ext uri="{FF2B5EF4-FFF2-40B4-BE49-F238E27FC236}">
                <a16:creationId xmlns:a16="http://schemas.microsoft.com/office/drawing/2014/main" id="{F340E078-1B56-EC4F-B233-5AA29AFB6CB4}"/>
              </a:ext>
            </a:extLst>
          </p:cNvPr>
          <p:cNvSpPr>
            <a:spLocks noGrp="1"/>
          </p:cNvSpPr>
          <p:nvPr>
            <p:ph type="body" sz="quarter" idx="11" hasCustomPrompt="1"/>
          </p:nvPr>
        </p:nvSpPr>
        <p:spPr>
          <a:xfrm>
            <a:off x="6089651" y="4788575"/>
            <a:ext cx="5860927" cy="1541889"/>
          </a:xfrm>
          <a:prstGeom prst="rect">
            <a:avLst/>
          </a:prstGeom>
        </p:spPr>
        <p:txBody>
          <a:bodyPr lIns="0" tIns="0" rIns="0" bIns="0" anchor="b" anchorCtr="0"/>
          <a:lstStyle>
            <a:lvl1pPr marL="0" indent="0" algn="l">
              <a:lnSpc>
                <a:spcPct val="90000"/>
              </a:lnSpc>
              <a:defRPr sz="3596" b="0" i="0">
                <a:solidFill>
                  <a:schemeClr val="bg1"/>
                </a:solidFill>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Descriptive text here</a:t>
            </a:r>
          </a:p>
        </p:txBody>
      </p:sp>
      <p:sp>
        <p:nvSpPr>
          <p:cNvPr id="3" name="Text Placeholder 21">
            <a:extLst>
              <a:ext uri="{FF2B5EF4-FFF2-40B4-BE49-F238E27FC236}">
                <a16:creationId xmlns:a16="http://schemas.microsoft.com/office/drawing/2014/main" id="{EBD282AD-5FBA-1D04-FF87-BC40FA5C71C2}"/>
              </a:ext>
            </a:extLst>
          </p:cNvPr>
          <p:cNvSpPr>
            <a:spLocks noGrp="1"/>
          </p:cNvSpPr>
          <p:nvPr>
            <p:ph type="body" sz="quarter" idx="12" hasCustomPrompt="1"/>
          </p:nvPr>
        </p:nvSpPr>
        <p:spPr>
          <a:xfrm>
            <a:off x="882798" y="874552"/>
            <a:ext cx="4652031" cy="440927"/>
          </a:xfrm>
          <a:prstGeom prst="rect">
            <a:avLst/>
          </a:prstGeom>
        </p:spPr>
        <p:txBody>
          <a:bodyPr lIns="0" tIns="0" rIns="0" bIns="0"/>
          <a:lstStyle>
            <a:lvl1pPr marL="0" indent="0" algn="l">
              <a:defRPr sz="2597" b="0" i="0">
                <a:solidFill>
                  <a:srgbClr val="FC712B"/>
                </a:solidFill>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Pre-header</a:t>
            </a:r>
          </a:p>
          <a:p>
            <a:pPr lvl="0"/>
            <a:endParaRPr lang="en-US"/>
          </a:p>
        </p:txBody>
      </p:sp>
      <p:pic>
        <p:nvPicPr>
          <p:cNvPr id="6" name="Graphic 5">
            <a:extLst>
              <a:ext uri="{FF2B5EF4-FFF2-40B4-BE49-F238E27FC236}">
                <a16:creationId xmlns:a16="http://schemas.microsoft.com/office/drawing/2014/main" id="{D772B5DB-8C01-E9D5-B16E-5ED95434773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Tree>
    <p:extLst>
      <p:ext uri="{BB962C8B-B14F-4D97-AF65-F5344CB8AC3E}">
        <p14:creationId xmlns:p14="http://schemas.microsoft.com/office/powerpoint/2010/main" val="3432947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4201">
          <p15:clr>
            <a:srgbClr val="FBAE40"/>
          </p15:clr>
        </p15:guide>
        <p15:guide id="2" pos="434">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Intro Statement_cyan">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8B750E79-CB84-D94A-A111-5F5C65FB6D25}"/>
              </a:ext>
            </a:extLst>
          </p:cNvPr>
          <p:cNvSpPr>
            <a:spLocks noGrp="1"/>
          </p:cNvSpPr>
          <p:nvPr>
            <p:ph type="body" sz="quarter" idx="11" hasCustomPrompt="1"/>
          </p:nvPr>
        </p:nvSpPr>
        <p:spPr>
          <a:xfrm>
            <a:off x="2245995" y="363583"/>
            <a:ext cx="7687310" cy="6130834"/>
          </a:xfrm>
          <a:prstGeom prst="rect">
            <a:avLst/>
          </a:prstGeom>
        </p:spPr>
        <p:txBody>
          <a:bodyPr lIns="90000" tIns="46800" rIns="90000" bIns="46800" anchor="ctr"/>
          <a:lstStyle>
            <a:lvl1pPr marL="0" indent="0" algn="ctr">
              <a:lnSpc>
                <a:spcPct val="90000"/>
              </a:lnSpc>
              <a:spcBef>
                <a:spcPts val="0"/>
              </a:spcBef>
              <a:defRPr sz="7193"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Introduction statement up to three lines</a:t>
            </a:r>
          </a:p>
        </p:txBody>
      </p:sp>
      <p:sp>
        <p:nvSpPr>
          <p:cNvPr id="4" name="Rectangle 3">
            <a:extLst>
              <a:ext uri="{FF2B5EF4-FFF2-40B4-BE49-F238E27FC236}">
                <a16:creationId xmlns:a16="http://schemas.microsoft.com/office/drawing/2014/main" id="{9C58B093-E25B-4647-B9EB-CD159C953A27}"/>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chemeClr val="tx1"/>
              </a:solidFill>
              <a:effectLst/>
              <a:latin typeface="Fira Sans" panose="020B0503050000020004" pitchFamily="34" charset="0"/>
            </a:endParaRPr>
          </a:p>
        </p:txBody>
      </p:sp>
      <p:pic>
        <p:nvPicPr>
          <p:cNvPr id="7" name="Graphic 6">
            <a:extLst>
              <a:ext uri="{FF2B5EF4-FFF2-40B4-BE49-F238E27FC236}">
                <a16:creationId xmlns:a16="http://schemas.microsoft.com/office/drawing/2014/main" id="{1512FF7D-C400-67ED-59AE-24C910CDDFB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2898" y="6334258"/>
            <a:ext cx="1237174" cy="265109"/>
          </a:xfrm>
          <a:prstGeom prst="rect">
            <a:avLst/>
          </a:prstGeom>
        </p:spPr>
      </p:pic>
    </p:spTree>
    <p:extLst>
      <p:ext uri="{BB962C8B-B14F-4D97-AF65-F5344CB8AC3E}">
        <p14:creationId xmlns:p14="http://schemas.microsoft.com/office/powerpoint/2010/main" val="30254798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Intro Statement_black">
    <p:bg>
      <p:bgPr>
        <a:solidFill>
          <a:schemeClr val="tx1"/>
        </a:solidFill>
        <a:effectLst/>
      </p:bgPr>
    </p:bg>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8B750E79-CB84-D94A-A111-5F5C65FB6D25}"/>
              </a:ext>
            </a:extLst>
          </p:cNvPr>
          <p:cNvSpPr>
            <a:spLocks noGrp="1"/>
          </p:cNvSpPr>
          <p:nvPr>
            <p:ph type="body" sz="quarter" idx="11" hasCustomPrompt="1"/>
          </p:nvPr>
        </p:nvSpPr>
        <p:spPr>
          <a:xfrm>
            <a:off x="2245995" y="363583"/>
            <a:ext cx="7687310" cy="6130834"/>
          </a:xfrm>
          <a:prstGeom prst="rect">
            <a:avLst/>
          </a:prstGeom>
        </p:spPr>
        <p:txBody>
          <a:bodyPr lIns="90000" tIns="46800" rIns="90000" bIns="46800" anchor="ctr"/>
          <a:lstStyle>
            <a:lvl1pPr marL="0" indent="0" algn="ctr">
              <a:lnSpc>
                <a:spcPct val="90000"/>
              </a:lnSpc>
              <a:spcBef>
                <a:spcPts val="0"/>
              </a:spcBef>
              <a:defRPr sz="7193" b="1" i="0" spc="-50" baseline="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Introduction statement up to three lines</a:t>
            </a:r>
          </a:p>
        </p:txBody>
      </p:sp>
      <p:sp>
        <p:nvSpPr>
          <p:cNvPr id="4" name="Rectangle 3">
            <a:extLst>
              <a:ext uri="{FF2B5EF4-FFF2-40B4-BE49-F238E27FC236}">
                <a16:creationId xmlns:a16="http://schemas.microsoft.com/office/drawing/2014/main" id="{9C58B093-E25B-4647-B9EB-CD159C953A27}"/>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chemeClr val="tx1"/>
              </a:solidFill>
              <a:effectLst/>
              <a:latin typeface="Fira Sans" panose="020B0503050000020004" pitchFamily="34" charset="0"/>
            </a:endParaRPr>
          </a:p>
        </p:txBody>
      </p:sp>
      <p:pic>
        <p:nvPicPr>
          <p:cNvPr id="7" name="Graphic 6">
            <a:extLst>
              <a:ext uri="{FF2B5EF4-FFF2-40B4-BE49-F238E27FC236}">
                <a16:creationId xmlns:a16="http://schemas.microsoft.com/office/drawing/2014/main" id="{1512FF7D-C400-67ED-59AE-24C910CDDFB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2898" y="6334258"/>
            <a:ext cx="1237174" cy="265109"/>
          </a:xfrm>
          <a:prstGeom prst="rect">
            <a:avLst/>
          </a:prstGeom>
        </p:spPr>
      </p:pic>
    </p:spTree>
    <p:extLst>
      <p:ext uri="{BB962C8B-B14F-4D97-AF65-F5344CB8AC3E}">
        <p14:creationId xmlns:p14="http://schemas.microsoft.com/office/powerpoint/2010/main" val="19893713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Colorscape_Feature_Slide">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26522E-4901-00DE-466C-273A60CB3E15}"/>
              </a:ext>
            </a:extLst>
          </p:cNvPr>
          <p:cNvPicPr>
            <a:picLocks noChangeAspect="1"/>
          </p:cNvPicPr>
          <p:nvPr userDrawn="1"/>
        </p:nvPicPr>
        <p:blipFill>
          <a:blip r:embed="rId2"/>
          <a:srcRect/>
          <a:stretch/>
        </p:blipFill>
        <p:spPr>
          <a:xfrm>
            <a:off x="0" y="264"/>
            <a:ext cx="12179300" cy="6857475"/>
          </a:xfrm>
          <a:prstGeom prst="rect">
            <a:avLst/>
          </a:prstGeom>
        </p:spPr>
      </p:pic>
      <p:sp>
        <p:nvSpPr>
          <p:cNvPr id="5" name="Rectangle 4">
            <a:extLst>
              <a:ext uri="{FF2B5EF4-FFF2-40B4-BE49-F238E27FC236}">
                <a16:creationId xmlns:a16="http://schemas.microsoft.com/office/drawing/2014/main" id="{203BC7E9-FF2D-C87C-8A42-FC6E8CABE1D8}"/>
              </a:ext>
            </a:extLst>
          </p:cNvPr>
          <p:cNvSpPr/>
          <p:nvPr userDrawn="1"/>
        </p:nvSpPr>
        <p:spPr bwMode="auto">
          <a:xfrm>
            <a:off x="193185" y="194210"/>
            <a:ext cx="11792932" cy="6494574"/>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rgbClr val="D66D16"/>
              </a:solidFill>
              <a:effectLst/>
              <a:latin typeface="Fira Sans" panose="020B0503050000020004" pitchFamily="34" charset="0"/>
            </a:endParaRPr>
          </a:p>
        </p:txBody>
      </p:sp>
      <p:sp>
        <p:nvSpPr>
          <p:cNvPr id="3" name="Text Placeholder 4">
            <a:extLst>
              <a:ext uri="{FF2B5EF4-FFF2-40B4-BE49-F238E27FC236}">
                <a16:creationId xmlns:a16="http://schemas.microsoft.com/office/drawing/2014/main" id="{8B750E79-CB84-D94A-A111-5F5C65FB6D25}"/>
              </a:ext>
            </a:extLst>
          </p:cNvPr>
          <p:cNvSpPr>
            <a:spLocks noGrp="1"/>
          </p:cNvSpPr>
          <p:nvPr>
            <p:ph type="body" sz="quarter" idx="11" hasCustomPrompt="1"/>
          </p:nvPr>
        </p:nvSpPr>
        <p:spPr>
          <a:xfrm>
            <a:off x="387660" y="363583"/>
            <a:ext cx="11403980" cy="6130834"/>
          </a:xfrm>
          <a:prstGeom prst="rect">
            <a:avLst/>
          </a:prstGeom>
        </p:spPr>
        <p:txBody>
          <a:bodyPr lIns="90000" tIns="46800" rIns="90000" bIns="46800" anchor="ctr"/>
          <a:lstStyle>
            <a:lvl1pPr marL="0" indent="0" algn="ctr">
              <a:lnSpc>
                <a:spcPct val="90000"/>
              </a:lnSpc>
              <a:spcBef>
                <a:spcPts val="0"/>
              </a:spcBef>
              <a:defRPr sz="6394"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Content to go here</a:t>
            </a:r>
          </a:p>
        </p:txBody>
      </p:sp>
      <p:pic>
        <p:nvPicPr>
          <p:cNvPr id="6" name="Graphic 5">
            <a:extLst>
              <a:ext uri="{FF2B5EF4-FFF2-40B4-BE49-F238E27FC236}">
                <a16:creationId xmlns:a16="http://schemas.microsoft.com/office/drawing/2014/main" id="{6CB9C0E3-3FD4-45EB-4C17-B15F994F4CB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Tree>
    <p:extLst>
      <p:ext uri="{BB962C8B-B14F-4D97-AF65-F5344CB8AC3E}">
        <p14:creationId xmlns:p14="http://schemas.microsoft.com/office/powerpoint/2010/main" val="26166195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Cyan_Wave_Highlight_Slide">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03BC7E9-FF2D-C87C-8A42-FC6E8CABE1D8}"/>
              </a:ext>
            </a:extLst>
          </p:cNvPr>
          <p:cNvSpPr/>
          <p:nvPr userDrawn="1"/>
        </p:nvSpPr>
        <p:spPr bwMode="auto">
          <a:xfrm>
            <a:off x="193185" y="194210"/>
            <a:ext cx="11792932" cy="6494574"/>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rgbClr val="D66D16"/>
              </a:solidFill>
              <a:effectLst/>
              <a:latin typeface="Fira Sans" panose="020B0503050000020004" pitchFamily="34" charset="0"/>
            </a:endParaRPr>
          </a:p>
        </p:txBody>
      </p:sp>
      <p:pic>
        <p:nvPicPr>
          <p:cNvPr id="4" name="object 2">
            <a:extLst>
              <a:ext uri="{FF2B5EF4-FFF2-40B4-BE49-F238E27FC236}">
                <a16:creationId xmlns:a16="http://schemas.microsoft.com/office/drawing/2014/main" id="{B82669FB-A212-870A-BC89-EA9569219AA7}"/>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8" y="0"/>
            <a:ext cx="12221249" cy="6858000"/>
          </a:xfrm>
          <a:prstGeom prst="rect">
            <a:avLst/>
          </a:prstGeom>
        </p:spPr>
      </p:pic>
      <p:sp>
        <p:nvSpPr>
          <p:cNvPr id="6" name="Text Placeholder 4">
            <a:extLst>
              <a:ext uri="{FF2B5EF4-FFF2-40B4-BE49-F238E27FC236}">
                <a16:creationId xmlns:a16="http://schemas.microsoft.com/office/drawing/2014/main" id="{10D6E083-8AE0-7073-C928-9BA2E11FDD59}"/>
              </a:ext>
            </a:extLst>
          </p:cNvPr>
          <p:cNvSpPr>
            <a:spLocks noGrp="1"/>
          </p:cNvSpPr>
          <p:nvPr>
            <p:ph type="body" sz="quarter" idx="11" hasCustomPrompt="1"/>
          </p:nvPr>
        </p:nvSpPr>
        <p:spPr>
          <a:xfrm>
            <a:off x="193184" y="363583"/>
            <a:ext cx="11671714" cy="6130834"/>
          </a:xfrm>
          <a:prstGeom prst="rect">
            <a:avLst/>
          </a:prstGeom>
        </p:spPr>
        <p:txBody>
          <a:bodyPr lIns="90000" tIns="46800" rIns="90000" bIns="46800" anchor="ctr"/>
          <a:lstStyle>
            <a:lvl1pPr marL="0" indent="0" algn="ctr">
              <a:lnSpc>
                <a:spcPct val="100000"/>
              </a:lnSpc>
              <a:spcBef>
                <a:spcPts val="0"/>
              </a:spcBef>
              <a:defRPr sz="3596" b="1" i="0" spc="-50" baseline="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r>
              <a:rPr lang="en-US"/>
              <a:t>Cyan wave background with callout paragraph in </a:t>
            </a:r>
            <a:br>
              <a:rPr lang="en-US"/>
            </a:br>
            <a:r>
              <a:rPr lang="en-US"/>
              <a:t>Fira Sans </a:t>
            </a:r>
            <a:r>
              <a:rPr lang="en-US" err="1"/>
              <a:t>SemiBold</a:t>
            </a:r>
            <a:r>
              <a:rPr lang="en-US"/>
              <a:t>, 36pt font size, 0.5pt </a:t>
            </a:r>
            <a:br>
              <a:rPr lang="en-US"/>
            </a:br>
            <a:r>
              <a:rPr lang="en-US"/>
              <a:t>condensed character spacing, single line spacing</a:t>
            </a:r>
          </a:p>
        </p:txBody>
      </p:sp>
      <p:pic>
        <p:nvPicPr>
          <p:cNvPr id="7" name="Graphic 6">
            <a:extLst>
              <a:ext uri="{FF2B5EF4-FFF2-40B4-BE49-F238E27FC236}">
                <a16:creationId xmlns:a16="http://schemas.microsoft.com/office/drawing/2014/main" id="{4FAA6EF2-492B-D318-F64E-E0C11910EE93}"/>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Tree>
    <p:extLst>
      <p:ext uri="{BB962C8B-B14F-4D97-AF65-F5344CB8AC3E}">
        <p14:creationId xmlns:p14="http://schemas.microsoft.com/office/powerpoint/2010/main" val="8626261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White_Wave_Highlight_Slide">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03BC7E9-FF2D-C87C-8A42-FC6E8CABE1D8}"/>
              </a:ext>
            </a:extLst>
          </p:cNvPr>
          <p:cNvSpPr/>
          <p:nvPr userDrawn="1"/>
        </p:nvSpPr>
        <p:spPr bwMode="auto">
          <a:xfrm>
            <a:off x="193185" y="194210"/>
            <a:ext cx="11792932" cy="6494574"/>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rgbClr val="D66D16"/>
              </a:solidFill>
              <a:effectLst/>
              <a:latin typeface="Fira Sans" panose="020B0503050000020004" pitchFamily="34" charset="0"/>
            </a:endParaRPr>
          </a:p>
        </p:txBody>
      </p:sp>
      <p:pic>
        <p:nvPicPr>
          <p:cNvPr id="4" name="object 2">
            <a:extLst>
              <a:ext uri="{FF2B5EF4-FFF2-40B4-BE49-F238E27FC236}">
                <a16:creationId xmlns:a16="http://schemas.microsoft.com/office/drawing/2014/main" id="{B82669FB-A212-870A-BC89-EA9569219AA7}"/>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8" y="0"/>
            <a:ext cx="12221249" cy="6858000"/>
          </a:xfrm>
          <a:prstGeom prst="rect">
            <a:avLst/>
          </a:prstGeom>
        </p:spPr>
      </p:pic>
      <p:sp>
        <p:nvSpPr>
          <p:cNvPr id="6" name="Text Placeholder 4">
            <a:extLst>
              <a:ext uri="{FF2B5EF4-FFF2-40B4-BE49-F238E27FC236}">
                <a16:creationId xmlns:a16="http://schemas.microsoft.com/office/drawing/2014/main" id="{10D6E083-8AE0-7073-C928-9BA2E11FDD59}"/>
              </a:ext>
            </a:extLst>
          </p:cNvPr>
          <p:cNvSpPr>
            <a:spLocks noGrp="1"/>
          </p:cNvSpPr>
          <p:nvPr>
            <p:ph type="body" sz="quarter" idx="11" hasCustomPrompt="1"/>
          </p:nvPr>
        </p:nvSpPr>
        <p:spPr>
          <a:xfrm>
            <a:off x="193184" y="363583"/>
            <a:ext cx="11671714" cy="6130834"/>
          </a:xfrm>
          <a:prstGeom prst="rect">
            <a:avLst/>
          </a:prstGeom>
        </p:spPr>
        <p:txBody>
          <a:bodyPr lIns="90000" tIns="46800" rIns="90000" bIns="46800" anchor="ctr"/>
          <a:lstStyle>
            <a:lvl1pPr marL="0" indent="0" algn="ctr">
              <a:lnSpc>
                <a:spcPct val="100000"/>
              </a:lnSpc>
              <a:spcBef>
                <a:spcPts val="0"/>
              </a:spcBef>
              <a:defRPr sz="3596"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r>
              <a:rPr lang="en-US"/>
              <a:t>White wave background with callout paragraph in </a:t>
            </a:r>
            <a:br>
              <a:rPr lang="en-US"/>
            </a:br>
            <a:r>
              <a:rPr lang="en-US"/>
              <a:t>Fira Sans </a:t>
            </a:r>
            <a:r>
              <a:rPr lang="en-US" err="1"/>
              <a:t>SemiBold</a:t>
            </a:r>
            <a:r>
              <a:rPr lang="en-US"/>
              <a:t>, 36pt font size, 0.5pt condensed character spacing, single line spacing</a:t>
            </a:r>
          </a:p>
        </p:txBody>
      </p:sp>
      <p:pic>
        <p:nvPicPr>
          <p:cNvPr id="2" name="Graphic 1">
            <a:extLst>
              <a:ext uri="{FF2B5EF4-FFF2-40B4-BE49-F238E27FC236}">
                <a16:creationId xmlns:a16="http://schemas.microsoft.com/office/drawing/2014/main" id="{4DBDA2A8-4600-4430-5F71-F4A4E5670DA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Tree>
    <p:extLst>
      <p:ext uri="{BB962C8B-B14F-4D97-AF65-F5344CB8AC3E}">
        <p14:creationId xmlns:p14="http://schemas.microsoft.com/office/powerpoint/2010/main" val="18933614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Grey_Wave_Highlight_Slide">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03BC7E9-FF2D-C87C-8A42-FC6E8CABE1D8}"/>
              </a:ext>
            </a:extLst>
          </p:cNvPr>
          <p:cNvSpPr/>
          <p:nvPr userDrawn="1"/>
        </p:nvSpPr>
        <p:spPr bwMode="auto">
          <a:xfrm>
            <a:off x="193185" y="194210"/>
            <a:ext cx="11792932" cy="6494574"/>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rgbClr val="D66D16"/>
              </a:solidFill>
              <a:effectLst/>
              <a:latin typeface="Fira Sans" panose="020B0503050000020004" pitchFamily="34" charset="0"/>
            </a:endParaRPr>
          </a:p>
        </p:txBody>
      </p:sp>
      <p:pic>
        <p:nvPicPr>
          <p:cNvPr id="4" name="object 2">
            <a:extLst>
              <a:ext uri="{FF2B5EF4-FFF2-40B4-BE49-F238E27FC236}">
                <a16:creationId xmlns:a16="http://schemas.microsoft.com/office/drawing/2014/main" id="{B82669FB-A212-870A-BC89-EA9569219AA7}"/>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8" y="0"/>
            <a:ext cx="12221249" cy="6858000"/>
          </a:xfrm>
          <a:prstGeom prst="rect">
            <a:avLst/>
          </a:prstGeom>
        </p:spPr>
      </p:pic>
      <p:sp>
        <p:nvSpPr>
          <p:cNvPr id="6" name="Text Placeholder 4">
            <a:extLst>
              <a:ext uri="{FF2B5EF4-FFF2-40B4-BE49-F238E27FC236}">
                <a16:creationId xmlns:a16="http://schemas.microsoft.com/office/drawing/2014/main" id="{10D6E083-8AE0-7073-C928-9BA2E11FDD59}"/>
              </a:ext>
            </a:extLst>
          </p:cNvPr>
          <p:cNvSpPr>
            <a:spLocks noGrp="1"/>
          </p:cNvSpPr>
          <p:nvPr>
            <p:ph type="body" sz="quarter" idx="11" hasCustomPrompt="1"/>
          </p:nvPr>
        </p:nvSpPr>
        <p:spPr>
          <a:xfrm>
            <a:off x="193184" y="363583"/>
            <a:ext cx="11671714" cy="6130834"/>
          </a:xfrm>
          <a:prstGeom prst="rect">
            <a:avLst/>
          </a:prstGeom>
        </p:spPr>
        <p:txBody>
          <a:bodyPr lIns="90000" tIns="46800" rIns="90000" bIns="46800" anchor="ctr"/>
          <a:lstStyle>
            <a:lvl1pPr marL="0" indent="0" algn="ctr">
              <a:lnSpc>
                <a:spcPct val="100000"/>
              </a:lnSpc>
              <a:spcBef>
                <a:spcPts val="0"/>
              </a:spcBef>
              <a:defRPr sz="3596"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r>
              <a:rPr lang="en-US"/>
              <a:t>Grey wave background with callout paragraph in </a:t>
            </a:r>
            <a:br>
              <a:rPr lang="en-US"/>
            </a:br>
            <a:r>
              <a:rPr lang="en-US"/>
              <a:t>Fira Sans </a:t>
            </a:r>
            <a:r>
              <a:rPr lang="en-US" err="1"/>
              <a:t>SemiBold</a:t>
            </a:r>
            <a:r>
              <a:rPr lang="en-US"/>
              <a:t>, 36pt font size, 0.5pt condensed character spacing, single line spacing</a:t>
            </a:r>
          </a:p>
        </p:txBody>
      </p:sp>
      <p:pic>
        <p:nvPicPr>
          <p:cNvPr id="2" name="Graphic 1">
            <a:extLst>
              <a:ext uri="{FF2B5EF4-FFF2-40B4-BE49-F238E27FC236}">
                <a16:creationId xmlns:a16="http://schemas.microsoft.com/office/drawing/2014/main" id="{4DBDA2A8-4600-4430-5F71-F4A4E5670DA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Tree>
    <p:extLst>
      <p:ext uri="{BB962C8B-B14F-4D97-AF65-F5344CB8AC3E}">
        <p14:creationId xmlns:p14="http://schemas.microsoft.com/office/powerpoint/2010/main" val="28759803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ntent_with_Colorblock_Callout">
    <p:bg>
      <p:bgPr>
        <a:solidFill>
          <a:schemeClr val="bg1"/>
        </a:solidFill>
        <a:effectLst/>
      </p:bgPr>
    </p:bg>
    <p:spTree>
      <p:nvGrpSpPr>
        <p:cNvPr id="1" name=""/>
        <p:cNvGrpSpPr/>
        <p:nvPr/>
      </p:nvGrpSpPr>
      <p:grpSpPr>
        <a:xfrm>
          <a:off x="0" y="0"/>
          <a:ext cx="0" cy="0"/>
          <a:chOff x="0" y="0"/>
          <a:chExt cx="0" cy="0"/>
        </a:xfrm>
      </p:grpSpPr>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9" y="2464231"/>
            <a:ext cx="10998410" cy="3866518"/>
          </a:xfrm>
        </p:spPr>
        <p:txBody>
          <a:bodyPr/>
          <a:lstStyle>
            <a:lvl1pPr indent="0">
              <a:lnSpc>
                <a:spcPct val="105000"/>
              </a:lnSpc>
              <a:defRPr b="0" i="0">
                <a:latin typeface="Fira Sans" panose="020B0503050000020004" pitchFamily="34" charset="0"/>
                <a:ea typeface="Fira Sans" panose="020B0503050000020004" pitchFamily="34" charset="0"/>
                <a:cs typeface="Calibri" panose="020F0502020204030204" pitchFamily="34" charset="0"/>
              </a:defRPr>
            </a:lvl1pPr>
          </a:lstStyle>
          <a:p>
            <a:pPr lvl="0"/>
            <a:r>
              <a:rPr lang="en-US"/>
              <a:t>Default Body Text in Fira Sans Regular 24pt font with 1.05 multiple line spacing, and 10pt space before paragraph</a:t>
            </a:r>
          </a:p>
        </p:txBody>
      </p:sp>
      <p:pic>
        <p:nvPicPr>
          <p:cNvPr id="2" name="object 2">
            <a:extLst>
              <a:ext uri="{FF2B5EF4-FFF2-40B4-BE49-F238E27FC236}">
                <a16:creationId xmlns:a16="http://schemas.microsoft.com/office/drawing/2014/main" id="{10F100C8-4DD0-B5DF-9148-C6B2C9972C5E}"/>
              </a:ext>
            </a:extLst>
          </p:cNvPr>
          <p:cNvPicPr/>
          <p:nvPr userDrawn="1"/>
        </p:nvPicPr>
        <p:blipFill rotWithShape="1">
          <a:blip r:embed="rId2" cstate="print"/>
          <a:srcRect l="1855" t="26672" r="4055"/>
          <a:stretch/>
        </p:blipFill>
        <p:spPr>
          <a:xfrm>
            <a:off x="0" y="0"/>
            <a:ext cx="12179300" cy="2087806"/>
          </a:xfrm>
          <a:prstGeom prst="rect">
            <a:avLst/>
          </a:prstGeom>
        </p:spPr>
      </p:pic>
      <p:pic>
        <p:nvPicPr>
          <p:cNvPr id="4" name="Graphic 3">
            <a:extLst>
              <a:ext uri="{FF2B5EF4-FFF2-40B4-BE49-F238E27FC236}">
                <a16:creationId xmlns:a16="http://schemas.microsoft.com/office/drawing/2014/main" id="{9AA04B3F-5709-84CC-CDFF-E692AAED61F0}"/>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
        <p:nvSpPr>
          <p:cNvPr id="5" name="Title 1">
            <a:extLst>
              <a:ext uri="{FF2B5EF4-FFF2-40B4-BE49-F238E27FC236}">
                <a16:creationId xmlns:a16="http://schemas.microsoft.com/office/drawing/2014/main" id="{0A21884D-643E-5148-9188-37B7D77A175E}"/>
              </a:ext>
            </a:extLst>
          </p:cNvPr>
          <p:cNvSpPr>
            <a:spLocks noGrp="1"/>
          </p:cNvSpPr>
          <p:nvPr>
            <p:ph type="title" hasCustomPrompt="1"/>
          </p:nvPr>
        </p:nvSpPr>
        <p:spPr>
          <a:xfrm>
            <a:off x="630030" y="527251"/>
            <a:ext cx="10497754" cy="1159684"/>
          </a:xfrm>
          <a:prstGeom prst="rect">
            <a:avLst/>
          </a:prstGeom>
        </p:spPr>
        <p:txBody>
          <a:bodyPr anchor="b" anchorCtr="0"/>
          <a:lstStyle>
            <a:lvl1pPr>
              <a:defRPr baseline="0">
                <a:solidFill>
                  <a:schemeClr val="bg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3259159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Feature_with_Colorblock_1">
    <p:bg>
      <p:bgPr>
        <a:solidFill>
          <a:schemeClr val="bg1"/>
        </a:solidFill>
        <a:effectLst/>
      </p:bgPr>
    </p:bg>
    <p:spTree>
      <p:nvGrpSpPr>
        <p:cNvPr id="1" name=""/>
        <p:cNvGrpSpPr/>
        <p:nvPr/>
      </p:nvGrpSpPr>
      <p:grpSpPr>
        <a:xfrm>
          <a:off x="0" y="0"/>
          <a:ext cx="0" cy="0"/>
          <a:chOff x="0" y="0"/>
          <a:chExt cx="0" cy="0"/>
        </a:xfrm>
      </p:grpSpPr>
      <p:pic>
        <p:nvPicPr>
          <p:cNvPr id="5" name="object 4">
            <a:extLst>
              <a:ext uri="{FF2B5EF4-FFF2-40B4-BE49-F238E27FC236}">
                <a16:creationId xmlns:a16="http://schemas.microsoft.com/office/drawing/2014/main" id="{C95FAD53-051A-0032-D344-051C874DBE87}"/>
              </a:ext>
            </a:extLst>
          </p:cNvPr>
          <p:cNvPicPr/>
          <p:nvPr userDrawn="1"/>
        </p:nvPicPr>
        <p:blipFill>
          <a:blip r:embed="rId2">
            <a:extLst>
              <a:ext uri="{28A0092B-C50C-407E-A947-70E740481C1C}">
                <a14:useLocalDpi xmlns:a14="http://schemas.microsoft.com/office/drawing/2010/main" val="0"/>
              </a:ext>
            </a:extLst>
          </a:blip>
          <a:srcRect l="8375" r="8375"/>
          <a:stretch/>
        </p:blipFill>
        <p:spPr>
          <a:xfrm>
            <a:off x="1" y="1341194"/>
            <a:ext cx="12179300" cy="2087806"/>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hasCustomPrompt="1"/>
          </p:nvPr>
        </p:nvSpPr>
        <p:spPr>
          <a:xfrm>
            <a:off x="630029" y="1341194"/>
            <a:ext cx="10972800" cy="2087806"/>
          </a:xfrm>
          <a:prstGeom prst="rect">
            <a:avLst/>
          </a:prstGeom>
        </p:spPr>
        <p:txBody>
          <a:bodyPr anchor="ctr" anchorCtr="0">
            <a:noAutofit/>
          </a:bodyPr>
          <a:lstStyle>
            <a:lvl1pPr>
              <a:lnSpc>
                <a:spcPct val="90000"/>
              </a:lnSpc>
              <a:defRPr sz="4396" baseline="0">
                <a:solidFill>
                  <a:schemeClr val="bg1"/>
                </a:solidFill>
              </a:defRPr>
            </a:lvl1pPr>
          </a:lstStyle>
          <a:p>
            <a:r>
              <a:rPr lang="en-US"/>
              <a:t>Large heading</a:t>
            </a:r>
          </a:p>
        </p:txBody>
      </p: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3865345"/>
            <a:ext cx="5644392" cy="2186051"/>
          </a:xfrm>
        </p:spPr>
        <p:txBody>
          <a:bodyPr/>
          <a:lstStyle>
            <a:lvl1pPr indent="0">
              <a:lnSpc>
                <a:spcPct val="105000"/>
              </a:lnSpc>
              <a:defRPr sz="2198" b="0" i="0">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Feature slide with Body Text in Fira Sans Light 22pt font with 1.05 multiple line spacing, and 10pt space before paragraph</a:t>
            </a:r>
          </a:p>
        </p:txBody>
      </p:sp>
      <p:pic>
        <p:nvPicPr>
          <p:cNvPr id="4" name="Graphic 3">
            <a:extLst>
              <a:ext uri="{FF2B5EF4-FFF2-40B4-BE49-F238E27FC236}">
                <a16:creationId xmlns:a16="http://schemas.microsoft.com/office/drawing/2014/main" id="{9AA04B3F-5709-84CC-CDFF-E692AAED61F0}"/>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Tree>
    <p:extLst>
      <p:ext uri="{BB962C8B-B14F-4D97-AF65-F5344CB8AC3E}">
        <p14:creationId xmlns:p14="http://schemas.microsoft.com/office/powerpoint/2010/main" val="1156916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Feature_with_Colorblock_2">
    <p:bg>
      <p:bgPr>
        <a:solidFill>
          <a:schemeClr val="bg1"/>
        </a:solidFill>
        <a:effectLst/>
      </p:bgPr>
    </p:bg>
    <p:spTree>
      <p:nvGrpSpPr>
        <p:cNvPr id="1" name=""/>
        <p:cNvGrpSpPr/>
        <p:nvPr/>
      </p:nvGrpSpPr>
      <p:grpSpPr>
        <a:xfrm>
          <a:off x="0" y="0"/>
          <a:ext cx="0" cy="0"/>
          <a:chOff x="0" y="0"/>
          <a:chExt cx="0" cy="0"/>
        </a:xfrm>
      </p:grpSpPr>
      <p:pic>
        <p:nvPicPr>
          <p:cNvPr id="5" name="object 4">
            <a:extLst>
              <a:ext uri="{FF2B5EF4-FFF2-40B4-BE49-F238E27FC236}">
                <a16:creationId xmlns:a16="http://schemas.microsoft.com/office/drawing/2014/main" id="{C95FAD53-051A-0032-D344-051C874DBE87}"/>
              </a:ext>
            </a:extLst>
          </p:cNvPr>
          <p:cNvPicPr/>
          <p:nvPr userDrawn="1"/>
        </p:nvPicPr>
        <p:blipFill>
          <a:blip r:embed="rId2">
            <a:extLst>
              <a:ext uri="{28A0092B-C50C-407E-A947-70E740481C1C}">
                <a14:useLocalDpi xmlns:a14="http://schemas.microsoft.com/office/drawing/2010/main" val="0"/>
              </a:ext>
            </a:extLst>
          </a:blip>
          <a:srcRect l="8375" r="8375"/>
          <a:stretch/>
        </p:blipFill>
        <p:spPr>
          <a:xfrm>
            <a:off x="1" y="1341194"/>
            <a:ext cx="12179300" cy="2087806"/>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hasCustomPrompt="1"/>
          </p:nvPr>
        </p:nvSpPr>
        <p:spPr>
          <a:xfrm>
            <a:off x="630029" y="1341194"/>
            <a:ext cx="10972800" cy="2087806"/>
          </a:xfrm>
          <a:prstGeom prst="rect">
            <a:avLst/>
          </a:prstGeom>
        </p:spPr>
        <p:txBody>
          <a:bodyPr anchor="ctr" anchorCtr="0">
            <a:noAutofit/>
          </a:bodyPr>
          <a:lstStyle>
            <a:lvl1pPr>
              <a:lnSpc>
                <a:spcPct val="90000"/>
              </a:lnSpc>
              <a:defRPr sz="4396">
                <a:solidFill>
                  <a:schemeClr val="bg1"/>
                </a:solidFill>
              </a:defRPr>
            </a:lvl1pPr>
          </a:lstStyle>
          <a:p>
            <a:r>
              <a:rPr lang="en-US"/>
              <a:t>Large heading</a:t>
            </a:r>
          </a:p>
        </p:txBody>
      </p: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3865345"/>
            <a:ext cx="5644392" cy="2186051"/>
          </a:xfrm>
        </p:spPr>
        <p:txBody>
          <a:bodyPr/>
          <a:lstStyle>
            <a:lvl1pPr indent="0">
              <a:lnSpc>
                <a:spcPct val="105000"/>
              </a:lnSpc>
              <a:defRPr sz="2198" b="0" i="0">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Feature slide with Body Text in Fira Sans Light 22pt font with 1.05 multiple line spacing, and 10pt space before paragraph</a:t>
            </a:r>
          </a:p>
        </p:txBody>
      </p:sp>
      <p:pic>
        <p:nvPicPr>
          <p:cNvPr id="4" name="Graphic 3">
            <a:extLst>
              <a:ext uri="{FF2B5EF4-FFF2-40B4-BE49-F238E27FC236}">
                <a16:creationId xmlns:a16="http://schemas.microsoft.com/office/drawing/2014/main" id="{9AA04B3F-5709-84CC-CDFF-E692AAED61F0}"/>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Tree>
    <p:extLst>
      <p:ext uri="{BB962C8B-B14F-4D97-AF65-F5344CB8AC3E}">
        <p14:creationId xmlns:p14="http://schemas.microsoft.com/office/powerpoint/2010/main" val="240851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Feature_with_Colorblock_3">
    <p:bg>
      <p:bgPr>
        <a:solidFill>
          <a:schemeClr val="bg1"/>
        </a:solidFill>
        <a:effectLst/>
      </p:bgPr>
    </p:bg>
    <p:spTree>
      <p:nvGrpSpPr>
        <p:cNvPr id="1" name=""/>
        <p:cNvGrpSpPr/>
        <p:nvPr/>
      </p:nvGrpSpPr>
      <p:grpSpPr>
        <a:xfrm>
          <a:off x="0" y="0"/>
          <a:ext cx="0" cy="0"/>
          <a:chOff x="0" y="0"/>
          <a:chExt cx="0" cy="0"/>
        </a:xfrm>
      </p:grpSpPr>
      <p:pic>
        <p:nvPicPr>
          <p:cNvPr id="5" name="object 4">
            <a:extLst>
              <a:ext uri="{FF2B5EF4-FFF2-40B4-BE49-F238E27FC236}">
                <a16:creationId xmlns:a16="http://schemas.microsoft.com/office/drawing/2014/main" id="{C95FAD53-051A-0032-D344-051C874DBE87}"/>
              </a:ext>
            </a:extLst>
          </p:cNvPr>
          <p:cNvPicPr/>
          <p:nvPr userDrawn="1"/>
        </p:nvPicPr>
        <p:blipFill rotWithShape="1">
          <a:blip r:embed="rId2">
            <a:extLst>
              <a:ext uri="{28A0092B-C50C-407E-A947-70E740481C1C}">
                <a14:useLocalDpi xmlns:a14="http://schemas.microsoft.com/office/drawing/2010/main" val="0"/>
              </a:ext>
            </a:extLst>
          </a:blip>
          <a:srcRect l="14524" r="2226"/>
          <a:stretch/>
        </p:blipFill>
        <p:spPr>
          <a:xfrm>
            <a:off x="1" y="1341194"/>
            <a:ext cx="12179300" cy="2087806"/>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hasCustomPrompt="1"/>
          </p:nvPr>
        </p:nvSpPr>
        <p:spPr>
          <a:xfrm>
            <a:off x="630029" y="1341194"/>
            <a:ext cx="10972800" cy="2087806"/>
          </a:xfrm>
          <a:prstGeom prst="rect">
            <a:avLst/>
          </a:prstGeom>
        </p:spPr>
        <p:txBody>
          <a:bodyPr anchor="ctr" anchorCtr="0">
            <a:noAutofit/>
          </a:bodyPr>
          <a:lstStyle>
            <a:lvl1pPr>
              <a:lnSpc>
                <a:spcPct val="90000"/>
              </a:lnSpc>
              <a:defRPr sz="4396">
                <a:solidFill>
                  <a:schemeClr val="bg1"/>
                </a:solidFill>
              </a:defRPr>
            </a:lvl1pPr>
          </a:lstStyle>
          <a:p>
            <a:r>
              <a:rPr lang="en-US"/>
              <a:t>Large heading</a:t>
            </a:r>
          </a:p>
        </p:txBody>
      </p: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3865345"/>
            <a:ext cx="5644392" cy="2186051"/>
          </a:xfrm>
        </p:spPr>
        <p:txBody>
          <a:bodyPr/>
          <a:lstStyle>
            <a:lvl1pPr indent="0">
              <a:lnSpc>
                <a:spcPct val="105000"/>
              </a:lnSpc>
              <a:defRPr sz="2198" b="0" i="0">
                <a:latin typeface="Fira Sans Light" panose="020B0403050000020004" pitchFamily="34" charset="0"/>
                <a:ea typeface="Fira Sans Light" panose="020B0403050000020004" pitchFamily="34" charset="0"/>
                <a:cs typeface="Calibri Light" panose="020F0302020204030204" pitchFamily="34" charset="0"/>
              </a:defRPr>
            </a:lvl1pPr>
          </a:lstStyle>
          <a:p>
            <a:pPr lvl="0"/>
            <a:r>
              <a:rPr lang="en-US"/>
              <a:t>Feature slide with Body Text in Fira Sans Light 22pt font with 1.05 multiple line spacing, and 10pt space before paragraph</a:t>
            </a:r>
          </a:p>
        </p:txBody>
      </p:sp>
      <p:pic>
        <p:nvPicPr>
          <p:cNvPr id="4" name="Graphic 3">
            <a:extLst>
              <a:ext uri="{FF2B5EF4-FFF2-40B4-BE49-F238E27FC236}">
                <a16:creationId xmlns:a16="http://schemas.microsoft.com/office/drawing/2014/main" id="{9AA04B3F-5709-84CC-CDFF-E692AAED61F0}"/>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Tree>
    <p:extLst>
      <p:ext uri="{BB962C8B-B14F-4D97-AF65-F5344CB8AC3E}">
        <p14:creationId xmlns:p14="http://schemas.microsoft.com/office/powerpoint/2010/main" val="2938820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Section_Title">
    <p:bg>
      <p:bgRef idx="1001">
        <a:schemeClr val="bg1"/>
      </p:bgRef>
    </p:bg>
    <p:spTree>
      <p:nvGrpSpPr>
        <p:cNvPr id="1" name=""/>
        <p:cNvGrpSpPr/>
        <p:nvPr/>
      </p:nvGrpSpPr>
      <p:grpSpPr>
        <a:xfrm>
          <a:off x="0" y="0"/>
          <a:ext cx="0" cy="0"/>
          <a:chOff x="0" y="0"/>
          <a:chExt cx="0" cy="0"/>
        </a:xfrm>
      </p:grpSpPr>
      <p:sp>
        <p:nvSpPr>
          <p:cNvPr id="10" name="Picture Placeholder 5">
            <a:extLst>
              <a:ext uri="{FF2B5EF4-FFF2-40B4-BE49-F238E27FC236}">
                <a16:creationId xmlns:a16="http://schemas.microsoft.com/office/drawing/2014/main" id="{F0385389-4821-AA42-BB56-207948E85D05}"/>
              </a:ext>
            </a:extLst>
          </p:cNvPr>
          <p:cNvSpPr>
            <a:spLocks noGrp="1"/>
          </p:cNvSpPr>
          <p:nvPr>
            <p:ph type="pic" sz="quarter" idx="10"/>
          </p:nvPr>
        </p:nvSpPr>
        <p:spPr>
          <a:xfrm>
            <a:off x="-4" y="0"/>
            <a:ext cx="6089655" cy="6858000"/>
          </a:xfrm>
          <a:prstGeom prst="rect">
            <a:avLst/>
          </a:prstGeom>
        </p:spPr>
        <p:txBody>
          <a:bodyPr lIns="90000" tIns="46800" rIns="90000" bIns="46800"/>
          <a:lstStyle>
            <a:lvl1pPr marL="0" indent="0">
              <a:spcBef>
                <a:spcPts val="0"/>
              </a:spcBef>
              <a:defRPr b="0" i="0">
                <a:latin typeface="Fira Sans" panose="020B0503050000020004" pitchFamily="34" charset="0"/>
                <a:ea typeface="Fira Sans" panose="020B0503050000020004" pitchFamily="34" charset="0"/>
              </a:defRPr>
            </a:lvl1pPr>
          </a:lstStyle>
          <a:p>
            <a:r>
              <a:rPr lang="en-US"/>
              <a:t>Click icon to add picture</a:t>
            </a:r>
          </a:p>
        </p:txBody>
      </p:sp>
      <p:sp>
        <p:nvSpPr>
          <p:cNvPr id="12" name="Text Placeholder 4">
            <a:extLst>
              <a:ext uri="{FF2B5EF4-FFF2-40B4-BE49-F238E27FC236}">
                <a16:creationId xmlns:a16="http://schemas.microsoft.com/office/drawing/2014/main" id="{BC05F3F3-2349-DB49-83D7-0568FA588A75}"/>
              </a:ext>
            </a:extLst>
          </p:cNvPr>
          <p:cNvSpPr>
            <a:spLocks noGrp="1"/>
          </p:cNvSpPr>
          <p:nvPr>
            <p:ph type="body" sz="quarter" idx="11" hasCustomPrompt="1"/>
          </p:nvPr>
        </p:nvSpPr>
        <p:spPr>
          <a:xfrm>
            <a:off x="6505688" y="363583"/>
            <a:ext cx="5257574" cy="6130834"/>
          </a:xfrm>
          <a:prstGeom prst="rect">
            <a:avLst/>
          </a:prstGeom>
        </p:spPr>
        <p:txBody>
          <a:bodyPr lIns="90000" tIns="46800" rIns="90000" bIns="46800" anchor="ctr"/>
          <a:lstStyle>
            <a:lvl1pPr marL="0" indent="0" algn="l">
              <a:lnSpc>
                <a:spcPct val="90000"/>
              </a:lnSpc>
              <a:spcBef>
                <a:spcPts val="0"/>
              </a:spcBef>
              <a:defRPr sz="4396"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Section title slide</a:t>
            </a:r>
          </a:p>
        </p:txBody>
      </p:sp>
      <p:sp>
        <p:nvSpPr>
          <p:cNvPr id="4" name="Rectangle 3">
            <a:extLst>
              <a:ext uri="{FF2B5EF4-FFF2-40B4-BE49-F238E27FC236}">
                <a16:creationId xmlns:a16="http://schemas.microsoft.com/office/drawing/2014/main" id="{B429EFDF-83EF-5F45-93FB-C1D08005EBC7}"/>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chemeClr val="tx1"/>
              </a:solidFill>
              <a:effectLst/>
              <a:latin typeface="Fira Sans" panose="020B0503050000020004" pitchFamily="34" charset="0"/>
            </a:endParaRPr>
          </a:p>
        </p:txBody>
      </p:sp>
    </p:spTree>
    <p:extLst>
      <p:ext uri="{BB962C8B-B14F-4D97-AF65-F5344CB8AC3E}">
        <p14:creationId xmlns:p14="http://schemas.microsoft.com/office/powerpoint/2010/main" val="39026854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grpId="0" nodeType="afterEffect">
                                  <p:stCondLst>
                                    <p:cond delay="25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25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8" dur="25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tmplLst>
          <p:tmpl lvl="1">
            <p:tnLst>
              <p:par>
                <p:cTn presetID="2" presetClass="entr" presetSubtype="2" decel="52000" fill="hold" nodeType="afterEffect">
                  <p:stCondLst>
                    <p:cond delay="25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250" fill="hold"/>
                        <p:tgtEl>
                          <p:spTgt spid="12"/>
                        </p:tgtEl>
                        <p:attrNameLst>
                          <p:attrName>ppt_x</p:attrName>
                        </p:attrNameLst>
                      </p:cBhvr>
                      <p:tavLst>
                        <p:tav tm="0">
                          <p:val>
                            <p:strVal val="1+#ppt_w/2"/>
                          </p:val>
                        </p:tav>
                        <p:tav tm="100000">
                          <p:val>
                            <p:strVal val="#ppt_x"/>
                          </p:val>
                        </p:tav>
                      </p:tavLst>
                    </p:anim>
                    <p:anim calcmode="lin" valueType="num">
                      <p:cBhvr additive="base">
                        <p:cTn dur="250" fill="hold"/>
                        <p:tgtEl>
                          <p:spTgt spid="12"/>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Detailed Content_1Co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8" name="Title 1">
            <a:extLst>
              <a:ext uri="{FF2B5EF4-FFF2-40B4-BE49-F238E27FC236}">
                <a16:creationId xmlns:a16="http://schemas.microsoft.com/office/drawing/2014/main" id="{217E3283-6C14-BB44-A232-5B58CD9588AA}"/>
              </a:ext>
            </a:extLst>
          </p:cNvPr>
          <p:cNvSpPr>
            <a:spLocks noGrp="1"/>
          </p:cNvSpPr>
          <p:nvPr>
            <p:ph type="title" hasCustomPrompt="1"/>
          </p:nvPr>
        </p:nvSpPr>
        <p:spPr>
          <a:xfrm>
            <a:off x="630029" y="527250"/>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9" y="1955800"/>
            <a:ext cx="10998410" cy="4100514"/>
          </a:xfrm>
        </p:spPr>
        <p:txBody>
          <a:bodyPr/>
          <a:lstStyle>
            <a:lvl1pPr indent="0">
              <a:defRPr b="0" i="0">
                <a:latin typeface="Fira Sans" panose="020B0503050000020004" pitchFamily="34" charset="0"/>
                <a:ea typeface="Fira Sans" panose="020B0503050000020004" pitchFamily="34" charset="0"/>
              </a:defRPr>
            </a:lvl1pPr>
            <a:lvl2pPr>
              <a:defRPr b="0" i="0">
                <a:latin typeface="Fira Sans" panose="020B0503050000020004" pitchFamily="34" charset="0"/>
                <a:ea typeface="Fira Sans" panose="020B0503050000020004" pitchFamily="34" charset="0"/>
              </a:defRPr>
            </a:lvl2pPr>
            <a:lvl3pPr>
              <a:defRPr b="0" i="0">
                <a:latin typeface="Fira Sans" panose="020B0503050000020004" pitchFamily="34" charset="0"/>
                <a:ea typeface="Fira Sans" panose="020B0503050000020004" pitchFamily="34" charset="0"/>
              </a:defRPr>
            </a:lvl3pPr>
            <a:lvl4pPr>
              <a:defRPr b="0" i="0">
                <a:latin typeface="Fira Sans" panose="020B0503050000020004" pitchFamily="34" charset="0"/>
                <a:ea typeface="Fira Sans" panose="020B0503050000020004" pitchFamily="34" charset="0"/>
              </a:defRPr>
            </a:lvl4pPr>
            <a:lvl5pPr>
              <a:defRPr b="0" i="0">
                <a:latin typeface="Fira Sans" panose="020B0503050000020004" pitchFamily="34" charset="0"/>
                <a:ea typeface="Fira Sans" panose="020B0503050000020004" pitchFamily="34" charset="0"/>
              </a:defRPr>
            </a:lvl5pPr>
            <a:lvl6pPr>
              <a:defRPr b="0" i="0">
                <a:latin typeface="Fira Sans" panose="020B0503050000020004" pitchFamily="34" charset="0"/>
                <a:ea typeface="Fira Sans" panose="020B0503050000020004" pitchFamily="34" charset="0"/>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3" name="Graphic 2">
            <a:extLst>
              <a:ext uri="{FF2B5EF4-FFF2-40B4-BE49-F238E27FC236}">
                <a16:creationId xmlns:a16="http://schemas.microsoft.com/office/drawing/2014/main" id="{406A9323-1686-A881-10B7-9879D44C34C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81"/>
            <a:ext cx="1237174" cy="265109"/>
          </a:xfrm>
          <a:prstGeom prst="rect">
            <a:avLst/>
          </a:prstGeom>
        </p:spPr>
      </p:pic>
    </p:spTree>
    <p:extLst>
      <p:ext uri="{BB962C8B-B14F-4D97-AF65-F5344CB8AC3E}">
        <p14:creationId xmlns:p14="http://schemas.microsoft.com/office/powerpoint/2010/main" val="1903648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Detailed Content_1Col_Subhea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13" name="Text Placeholder 12">
            <a:extLst>
              <a:ext uri="{FF2B5EF4-FFF2-40B4-BE49-F238E27FC236}">
                <a16:creationId xmlns:a16="http://schemas.microsoft.com/office/drawing/2014/main" id="{8D94860C-3667-8043-BD96-034AFFD74C85}"/>
              </a:ext>
            </a:extLst>
          </p:cNvPr>
          <p:cNvSpPr>
            <a:spLocks noGrp="1"/>
          </p:cNvSpPr>
          <p:nvPr>
            <p:ph type="body" sz="quarter" idx="10"/>
          </p:nvPr>
        </p:nvSpPr>
        <p:spPr>
          <a:xfrm>
            <a:off x="630029" y="1263727"/>
            <a:ext cx="10972801" cy="435413"/>
          </a:xfrm>
          <a:prstGeom prst="rect">
            <a:avLst/>
          </a:prstGeom>
        </p:spPr>
        <p:txBody>
          <a:bodyPr lIns="0"/>
          <a:lstStyle>
            <a:lvl1pPr indent="0" hangingPunct="0">
              <a:spcBef>
                <a:spcPts val="0"/>
              </a:spcBef>
              <a:defRPr sz="2597" b="0" i="0">
                <a:latin typeface="Fira Sans Light" panose="020B0403050000020004" pitchFamily="34" charset="0"/>
                <a:ea typeface="Fira Sans Light" panose="020B0403050000020004" pitchFamily="34" charset="0"/>
                <a:cs typeface="Calibri Light" panose="020F0302020204030204" pitchFamily="34" charset="0"/>
              </a:defRPr>
            </a:lvl1pPr>
            <a:lvl2pPr>
              <a:defRPr sz="2398" b="1" i="0">
                <a:latin typeface="Calibri" panose="020F0502020204030204" pitchFamily="34" charset="0"/>
                <a:cs typeface="Calibri" panose="020F0502020204030204" pitchFamily="34" charset="0"/>
              </a:defRPr>
            </a:lvl2pPr>
            <a:lvl3pPr>
              <a:defRPr sz="2398" b="1" i="0">
                <a:latin typeface="Calibri" panose="020F0502020204030204" pitchFamily="34" charset="0"/>
                <a:cs typeface="Calibri" panose="020F0502020204030204" pitchFamily="34" charset="0"/>
              </a:defRPr>
            </a:lvl3pPr>
            <a:lvl4pPr>
              <a:defRPr sz="2398" b="1" i="0">
                <a:latin typeface="Calibri" panose="020F0502020204030204" pitchFamily="34" charset="0"/>
                <a:cs typeface="Calibri" panose="020F0502020204030204" pitchFamily="34" charset="0"/>
              </a:defRPr>
            </a:lvl4pPr>
            <a:lvl5pPr>
              <a:defRPr sz="2398" b="1" i="0">
                <a:latin typeface="Calibri" panose="020F0502020204030204" pitchFamily="34" charset="0"/>
                <a:cs typeface="Calibri" panose="020F0502020204030204" pitchFamily="34" charset="0"/>
              </a:defRPr>
            </a:lvl5pPr>
          </a:lstStyle>
          <a:p>
            <a:pPr lvl="0"/>
            <a:r>
              <a:rPr lang="en-US"/>
              <a:t>Click to edit Master text styles</a:t>
            </a:r>
          </a:p>
        </p:txBody>
      </p:sp>
      <p:cxnSp>
        <p:nvCxnSpPr>
          <p:cNvPr id="23" name="Straight Connector 22">
            <a:extLst>
              <a:ext uri="{FF2B5EF4-FFF2-40B4-BE49-F238E27FC236}">
                <a16:creationId xmlns:a16="http://schemas.microsoft.com/office/drawing/2014/main" id="{75932BEF-5042-0B74-6354-2729325906B0}"/>
              </a:ext>
            </a:extLst>
          </p:cNvPr>
          <p:cNvCxnSpPr>
            <a:cxnSpLocks/>
          </p:cNvCxnSpPr>
          <p:nvPr userDrawn="1"/>
        </p:nvCxnSpPr>
        <p:spPr bwMode="auto">
          <a:xfrm>
            <a:off x="630029" y="1823307"/>
            <a:ext cx="10972801"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9" y="1954802"/>
            <a:ext cx="10998410" cy="4138751"/>
          </a:xfrm>
        </p:spPr>
        <p:txBody>
          <a:bodyPr/>
          <a:lstStyle>
            <a:lvl1pPr indent="0">
              <a:defRPr b="0" i="0">
                <a:latin typeface="Fira Sans" panose="020B0503050000020004" pitchFamily="34" charset="0"/>
                <a:ea typeface="Fira Sans" panose="020B0503050000020004" pitchFamily="34" charset="0"/>
              </a:defRPr>
            </a:lvl1pPr>
            <a:lvl2pPr>
              <a:defRPr b="0" i="0">
                <a:latin typeface="Fira Sans" panose="020B0503050000020004" pitchFamily="34" charset="0"/>
                <a:ea typeface="Fira Sans" panose="020B0503050000020004" pitchFamily="34" charset="0"/>
              </a:defRPr>
            </a:lvl2pPr>
            <a:lvl3pPr>
              <a:defRPr b="0" i="0">
                <a:latin typeface="Fira Sans" panose="020B0503050000020004" pitchFamily="34" charset="0"/>
                <a:ea typeface="Fira Sans" panose="020B0503050000020004" pitchFamily="34" charset="0"/>
              </a:defRPr>
            </a:lvl3pPr>
            <a:lvl4pPr>
              <a:defRPr b="0" i="0">
                <a:latin typeface="Fira Sans" panose="020B0503050000020004" pitchFamily="34" charset="0"/>
                <a:ea typeface="Fira Sans" panose="020B0503050000020004" pitchFamily="34" charset="0"/>
              </a:defRPr>
            </a:lvl4pPr>
            <a:lvl5pPr>
              <a:defRPr b="0" i="0">
                <a:latin typeface="Fira Sans" panose="020B0503050000020004" pitchFamily="34" charset="0"/>
                <a:ea typeface="Fira Sans" panose="020B0503050000020004" pitchFamily="34" charset="0"/>
              </a:defRPr>
            </a:lvl5pPr>
            <a:lvl6pPr>
              <a:defRPr b="0" i="0">
                <a:latin typeface="Fira Sans" panose="020B0503050000020004" pitchFamily="34" charset="0"/>
                <a:ea typeface="Fira Sans" panose="020B0503050000020004" pitchFamily="34" charset="0"/>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Graphic 1">
            <a:extLst>
              <a:ext uri="{FF2B5EF4-FFF2-40B4-BE49-F238E27FC236}">
                <a16:creationId xmlns:a16="http://schemas.microsoft.com/office/drawing/2014/main" id="{614B0603-F976-1F9D-450D-7F722C3427BA}"/>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81"/>
            <a:ext cx="1237174" cy="265109"/>
          </a:xfrm>
          <a:prstGeom prst="rect">
            <a:avLst/>
          </a:prstGeom>
        </p:spPr>
      </p:pic>
      <p:sp>
        <p:nvSpPr>
          <p:cNvPr id="3" name="Title 1">
            <a:extLst>
              <a:ext uri="{FF2B5EF4-FFF2-40B4-BE49-F238E27FC236}">
                <a16:creationId xmlns:a16="http://schemas.microsoft.com/office/drawing/2014/main" id="{A70CE22E-1E10-E513-D24C-59F643D9B712}"/>
              </a:ext>
            </a:extLst>
          </p:cNvPr>
          <p:cNvSpPr>
            <a:spLocks noGrp="1"/>
          </p:cNvSpPr>
          <p:nvPr>
            <p:ph type="title"/>
          </p:nvPr>
        </p:nvSpPr>
        <p:spPr>
          <a:xfrm>
            <a:off x="630029" y="532801"/>
            <a:ext cx="10972800" cy="730925"/>
          </a:xfrm>
          <a:prstGeom prst="rect">
            <a:avLst/>
          </a:prstGeom>
        </p:spPr>
        <p:txBody>
          <a:bodyPr anchor="t"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1187984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Detailed Content_2Col">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4EA006-5766-FEBB-0580-FC6F243A2A2A}"/>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9" name="Content Placeholder 25">
            <a:extLst>
              <a:ext uri="{FF2B5EF4-FFF2-40B4-BE49-F238E27FC236}">
                <a16:creationId xmlns:a16="http://schemas.microsoft.com/office/drawing/2014/main" id="{A76C2E17-A0C4-63CF-B2EA-67B79D7BD476}"/>
              </a:ext>
            </a:extLst>
          </p:cNvPr>
          <p:cNvSpPr>
            <a:spLocks noGrp="1"/>
          </p:cNvSpPr>
          <p:nvPr>
            <p:ph sz="quarter" idx="11" hasCustomPrompt="1"/>
          </p:nvPr>
        </p:nvSpPr>
        <p:spPr>
          <a:xfrm>
            <a:off x="630028" y="1954800"/>
            <a:ext cx="5220266" cy="3966246"/>
          </a:xfrm>
        </p:spPr>
        <p:txBody>
          <a:bodyPr/>
          <a:lstStyle>
            <a:lvl1pPr indent="0">
              <a:defRPr sz="2198" b="0" i="0">
                <a:latin typeface="Fira Sans" panose="020B0503050000020004" pitchFamily="34" charset="0"/>
                <a:ea typeface="Fira Sans" panose="020B0503050000020004" pitchFamily="34" charset="0"/>
              </a:defRPr>
            </a:lvl1pPr>
            <a:lvl2pPr>
              <a:defRPr sz="2198" b="0" i="0">
                <a:latin typeface="Fira Sans" panose="020B0503050000020004" pitchFamily="34" charset="0"/>
                <a:ea typeface="Fira Sans" panose="020B0503050000020004" pitchFamily="34" charset="0"/>
              </a:defRPr>
            </a:lvl2pPr>
            <a:lvl3pPr>
              <a:defRPr sz="2198" b="0" i="0">
                <a:latin typeface="Fira Sans" panose="020B0503050000020004" pitchFamily="34" charset="0"/>
                <a:ea typeface="Fira Sans" panose="020B0503050000020004" pitchFamily="34" charset="0"/>
              </a:defRPr>
            </a:lvl3pPr>
            <a:lvl4pPr>
              <a:defRPr sz="2198" b="0" i="0">
                <a:latin typeface="Fira Sans" panose="020B0503050000020004" pitchFamily="34" charset="0"/>
                <a:ea typeface="Fira Sans" panose="020B0503050000020004" pitchFamily="34" charset="0"/>
              </a:defRPr>
            </a:lvl4pPr>
            <a:lvl5pPr>
              <a:defRPr sz="2198" b="0" i="0">
                <a:latin typeface="Fira Sans" panose="020B0503050000020004" pitchFamily="34" charset="0"/>
                <a:ea typeface="Fira Sans" panose="020B0503050000020004" pitchFamily="34" charset="0"/>
              </a:defRPr>
            </a:lvl5pPr>
            <a:lvl6pPr>
              <a:defRPr sz="2198" b="0" i="0">
                <a:latin typeface="Fira Sans" panose="020B0503050000020004" pitchFamily="34" charset="0"/>
                <a:ea typeface="Fira Sans" panose="020B0503050000020004" pitchFamily="34" charset="0"/>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14" name="Content Placeholder 25">
            <a:extLst>
              <a:ext uri="{FF2B5EF4-FFF2-40B4-BE49-F238E27FC236}">
                <a16:creationId xmlns:a16="http://schemas.microsoft.com/office/drawing/2014/main" id="{1924B4DE-39F2-E145-D023-575F8C961544}"/>
              </a:ext>
            </a:extLst>
          </p:cNvPr>
          <p:cNvSpPr>
            <a:spLocks noGrp="1"/>
          </p:cNvSpPr>
          <p:nvPr>
            <p:ph sz="quarter" idx="12" hasCustomPrompt="1"/>
          </p:nvPr>
        </p:nvSpPr>
        <p:spPr>
          <a:xfrm>
            <a:off x="6382564" y="1954800"/>
            <a:ext cx="5220266" cy="3966246"/>
          </a:xfrm>
        </p:spPr>
        <p:txBody>
          <a:bodyPr/>
          <a:lstStyle>
            <a:lvl1pPr indent="0">
              <a:defRPr sz="2198" b="0" i="0">
                <a:latin typeface="Fira Sans" panose="020B0503050000020004" pitchFamily="34" charset="0"/>
                <a:ea typeface="Fira Sans" panose="020B0503050000020004" pitchFamily="34" charset="0"/>
              </a:defRPr>
            </a:lvl1pPr>
            <a:lvl2pPr>
              <a:defRPr sz="2198" b="0" i="0">
                <a:latin typeface="Fira Sans" panose="020B0503050000020004" pitchFamily="34" charset="0"/>
                <a:ea typeface="Fira Sans" panose="020B0503050000020004" pitchFamily="34" charset="0"/>
              </a:defRPr>
            </a:lvl2pPr>
            <a:lvl3pPr>
              <a:defRPr sz="2198" b="0" i="0">
                <a:latin typeface="Fira Sans" panose="020B0503050000020004" pitchFamily="34" charset="0"/>
                <a:ea typeface="Fira Sans" panose="020B0503050000020004" pitchFamily="34" charset="0"/>
              </a:defRPr>
            </a:lvl3pPr>
            <a:lvl4pPr>
              <a:defRPr sz="2198" b="0" i="0">
                <a:latin typeface="Fira Sans" panose="020B0503050000020004" pitchFamily="34" charset="0"/>
                <a:ea typeface="Fira Sans" panose="020B0503050000020004" pitchFamily="34" charset="0"/>
              </a:defRPr>
            </a:lvl4pPr>
            <a:lvl5pPr>
              <a:defRPr sz="2198" b="0" i="0">
                <a:latin typeface="Fira Sans" panose="020B0503050000020004" pitchFamily="34" charset="0"/>
                <a:ea typeface="Fira Sans" panose="020B0503050000020004" pitchFamily="34" charset="0"/>
              </a:defRPr>
            </a:lvl5pPr>
            <a:lvl6pPr>
              <a:defRPr sz="2198" b="0" i="0">
                <a:latin typeface="Fira Sans" panose="020B0503050000020004" pitchFamily="34" charset="0"/>
                <a:ea typeface="Fira Sans" panose="020B0503050000020004" pitchFamily="34" charset="0"/>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4" name="Graphic 3">
            <a:extLst>
              <a:ext uri="{FF2B5EF4-FFF2-40B4-BE49-F238E27FC236}">
                <a16:creationId xmlns:a16="http://schemas.microsoft.com/office/drawing/2014/main" id="{3981A062-4569-B9FA-C2FD-BE71F672EE0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81"/>
            <a:ext cx="1237174" cy="265109"/>
          </a:xfrm>
          <a:prstGeom prst="rect">
            <a:avLst/>
          </a:prstGeom>
        </p:spPr>
      </p:pic>
      <p:sp>
        <p:nvSpPr>
          <p:cNvPr id="2" name="Title 1">
            <a:extLst>
              <a:ext uri="{FF2B5EF4-FFF2-40B4-BE49-F238E27FC236}">
                <a16:creationId xmlns:a16="http://schemas.microsoft.com/office/drawing/2014/main" id="{784AC8B5-507C-2AD0-9005-22B0378B46D1}"/>
              </a:ext>
            </a:extLst>
          </p:cNvPr>
          <p:cNvSpPr>
            <a:spLocks noGrp="1"/>
          </p:cNvSpPr>
          <p:nvPr>
            <p:ph type="title" hasCustomPrompt="1"/>
          </p:nvPr>
        </p:nvSpPr>
        <p:spPr>
          <a:xfrm>
            <a:off x="630029" y="527251"/>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3039206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7364">
          <p15:clr>
            <a:srgbClr val="FBAE40"/>
          </p15:clr>
        </p15:guide>
        <p15:guide id="3" pos="404">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Detailed Content_2Col_Subhea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4EA006-5766-FEBB-0580-FC6F243A2A2A}"/>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9" name="Content Placeholder 25">
            <a:extLst>
              <a:ext uri="{FF2B5EF4-FFF2-40B4-BE49-F238E27FC236}">
                <a16:creationId xmlns:a16="http://schemas.microsoft.com/office/drawing/2014/main" id="{A76C2E17-A0C4-63CF-B2EA-67B79D7BD476}"/>
              </a:ext>
            </a:extLst>
          </p:cNvPr>
          <p:cNvSpPr>
            <a:spLocks noGrp="1"/>
          </p:cNvSpPr>
          <p:nvPr>
            <p:ph sz="quarter" idx="11" hasCustomPrompt="1"/>
          </p:nvPr>
        </p:nvSpPr>
        <p:spPr>
          <a:xfrm>
            <a:off x="630028" y="1954800"/>
            <a:ext cx="5220266" cy="3966246"/>
          </a:xfrm>
        </p:spPr>
        <p:txBody>
          <a:bodyPr/>
          <a:lstStyle>
            <a:lvl1pPr indent="0">
              <a:defRPr b="0" i="0">
                <a:latin typeface="Fira Sans" panose="020B0503050000020004" pitchFamily="34" charset="0"/>
                <a:ea typeface="Fira Sans" panose="020B0503050000020004" pitchFamily="34" charset="0"/>
              </a:defRPr>
            </a:lvl1pPr>
            <a:lvl2pPr>
              <a:defRPr b="0" i="0">
                <a:latin typeface="Fira Sans" panose="020B0503050000020004" pitchFamily="34" charset="0"/>
                <a:ea typeface="Fira Sans" panose="020B0503050000020004" pitchFamily="34" charset="0"/>
              </a:defRPr>
            </a:lvl2pPr>
            <a:lvl3pPr>
              <a:defRPr b="0" i="0">
                <a:latin typeface="Fira Sans" panose="020B0503050000020004" pitchFamily="34" charset="0"/>
                <a:ea typeface="Fira Sans" panose="020B0503050000020004" pitchFamily="34" charset="0"/>
              </a:defRPr>
            </a:lvl3pPr>
            <a:lvl4pPr>
              <a:defRPr b="0" i="0">
                <a:latin typeface="Fira Sans" panose="020B0503050000020004" pitchFamily="34" charset="0"/>
                <a:ea typeface="Fira Sans" panose="020B0503050000020004" pitchFamily="34" charset="0"/>
              </a:defRPr>
            </a:lvl4pPr>
            <a:lvl5pPr>
              <a:defRPr b="0" i="0">
                <a:latin typeface="Fira Sans" panose="020B0503050000020004" pitchFamily="34" charset="0"/>
                <a:ea typeface="Fira Sans" panose="020B0503050000020004" pitchFamily="34" charset="0"/>
              </a:defRPr>
            </a:lvl5pPr>
            <a:lvl6pPr>
              <a:defRPr b="0" i="0">
                <a:latin typeface="Fira Sans" panose="020B0503050000020004" pitchFamily="34" charset="0"/>
                <a:ea typeface="Fira Sans" panose="020B0503050000020004" pitchFamily="34" charset="0"/>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14" name="Content Placeholder 25">
            <a:extLst>
              <a:ext uri="{FF2B5EF4-FFF2-40B4-BE49-F238E27FC236}">
                <a16:creationId xmlns:a16="http://schemas.microsoft.com/office/drawing/2014/main" id="{1924B4DE-39F2-E145-D023-575F8C961544}"/>
              </a:ext>
            </a:extLst>
          </p:cNvPr>
          <p:cNvSpPr>
            <a:spLocks noGrp="1"/>
          </p:cNvSpPr>
          <p:nvPr>
            <p:ph sz="quarter" idx="12" hasCustomPrompt="1"/>
          </p:nvPr>
        </p:nvSpPr>
        <p:spPr>
          <a:xfrm>
            <a:off x="6382564" y="1954800"/>
            <a:ext cx="5220266" cy="3966246"/>
          </a:xfrm>
        </p:spPr>
        <p:txBody>
          <a:bodyPr/>
          <a:lstStyle>
            <a:lvl1pPr indent="0">
              <a:defRPr b="0" i="0">
                <a:latin typeface="Fira Sans" panose="020B0503050000020004" pitchFamily="34" charset="0"/>
                <a:ea typeface="Fira Sans" panose="020B0503050000020004" pitchFamily="34" charset="0"/>
              </a:defRPr>
            </a:lvl1pPr>
            <a:lvl2pPr>
              <a:defRPr b="0" i="0">
                <a:latin typeface="Fira Sans" panose="020B0503050000020004" pitchFamily="34" charset="0"/>
                <a:ea typeface="Fira Sans" panose="020B0503050000020004" pitchFamily="34" charset="0"/>
              </a:defRPr>
            </a:lvl2pPr>
            <a:lvl3pPr>
              <a:defRPr b="0" i="0">
                <a:latin typeface="Fira Sans" panose="020B0503050000020004" pitchFamily="34" charset="0"/>
                <a:ea typeface="Fira Sans" panose="020B0503050000020004" pitchFamily="34" charset="0"/>
              </a:defRPr>
            </a:lvl3pPr>
            <a:lvl4pPr>
              <a:defRPr b="0" i="0">
                <a:latin typeface="Fira Sans" panose="020B0503050000020004" pitchFamily="34" charset="0"/>
                <a:ea typeface="Fira Sans" panose="020B0503050000020004" pitchFamily="34" charset="0"/>
              </a:defRPr>
            </a:lvl4pPr>
            <a:lvl5pPr>
              <a:defRPr b="0" i="0">
                <a:latin typeface="Fira Sans" panose="020B0503050000020004" pitchFamily="34" charset="0"/>
                <a:ea typeface="Fira Sans" panose="020B0503050000020004" pitchFamily="34" charset="0"/>
              </a:defRPr>
            </a:lvl5pPr>
            <a:lvl6pPr>
              <a:defRPr b="0" i="0">
                <a:latin typeface="Fira Sans" panose="020B0503050000020004" pitchFamily="34" charset="0"/>
                <a:ea typeface="Fira Sans" panose="020B0503050000020004" pitchFamily="34" charset="0"/>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8" name="Text Placeholder 12">
            <a:extLst>
              <a:ext uri="{FF2B5EF4-FFF2-40B4-BE49-F238E27FC236}">
                <a16:creationId xmlns:a16="http://schemas.microsoft.com/office/drawing/2014/main" id="{F45E9AE9-89DE-F9B1-501C-9B3149B135E6}"/>
              </a:ext>
            </a:extLst>
          </p:cNvPr>
          <p:cNvSpPr>
            <a:spLocks noGrp="1"/>
          </p:cNvSpPr>
          <p:nvPr>
            <p:ph type="body" sz="quarter" idx="10"/>
          </p:nvPr>
        </p:nvSpPr>
        <p:spPr>
          <a:xfrm>
            <a:off x="630029" y="1263727"/>
            <a:ext cx="10972801" cy="435413"/>
          </a:xfrm>
          <a:prstGeom prst="rect">
            <a:avLst/>
          </a:prstGeom>
        </p:spPr>
        <p:txBody>
          <a:bodyPr lIns="0"/>
          <a:lstStyle>
            <a:lvl1pPr indent="0" hangingPunct="0">
              <a:spcBef>
                <a:spcPts val="0"/>
              </a:spcBef>
              <a:defRPr sz="2597" b="0" i="0">
                <a:latin typeface="Fira Sans Light" panose="020B0403050000020004" pitchFamily="34" charset="0"/>
                <a:ea typeface="Fira Sans Light" panose="020B0403050000020004" pitchFamily="34" charset="0"/>
                <a:cs typeface="Calibri Light" panose="020F0302020204030204" pitchFamily="34" charset="0"/>
              </a:defRPr>
            </a:lvl1pPr>
            <a:lvl2pPr>
              <a:defRPr sz="2398" b="1" i="0">
                <a:latin typeface="Calibri" panose="020F0502020204030204" pitchFamily="34" charset="0"/>
                <a:cs typeface="Calibri" panose="020F0502020204030204" pitchFamily="34" charset="0"/>
              </a:defRPr>
            </a:lvl2pPr>
            <a:lvl3pPr>
              <a:defRPr sz="2398" b="1" i="0">
                <a:latin typeface="Calibri" panose="020F0502020204030204" pitchFamily="34" charset="0"/>
                <a:cs typeface="Calibri" panose="020F0502020204030204" pitchFamily="34" charset="0"/>
              </a:defRPr>
            </a:lvl3pPr>
            <a:lvl4pPr>
              <a:defRPr sz="2398" b="1" i="0">
                <a:latin typeface="Calibri" panose="020F0502020204030204" pitchFamily="34" charset="0"/>
                <a:cs typeface="Calibri" panose="020F0502020204030204" pitchFamily="34" charset="0"/>
              </a:defRPr>
            </a:lvl4pPr>
            <a:lvl5pPr>
              <a:defRPr sz="2398" b="1" i="0">
                <a:latin typeface="Calibri" panose="020F0502020204030204" pitchFamily="34" charset="0"/>
                <a:cs typeface="Calibri" panose="020F0502020204030204" pitchFamily="34" charset="0"/>
              </a:defRPr>
            </a:lvl5pPr>
          </a:lstStyle>
          <a:p>
            <a:pPr lvl="0"/>
            <a:r>
              <a:rPr lang="en-US"/>
              <a:t>Click to edit Master text styles</a:t>
            </a:r>
          </a:p>
        </p:txBody>
      </p:sp>
      <p:cxnSp>
        <p:nvCxnSpPr>
          <p:cNvPr id="10" name="Straight Connector 9">
            <a:extLst>
              <a:ext uri="{FF2B5EF4-FFF2-40B4-BE49-F238E27FC236}">
                <a16:creationId xmlns:a16="http://schemas.microsoft.com/office/drawing/2014/main" id="{8EFAA897-E8C6-70FF-A6C3-9A7EDABD39F0}"/>
              </a:ext>
            </a:extLst>
          </p:cNvPr>
          <p:cNvCxnSpPr>
            <a:cxnSpLocks/>
          </p:cNvCxnSpPr>
          <p:nvPr userDrawn="1"/>
        </p:nvCxnSpPr>
        <p:spPr bwMode="auto">
          <a:xfrm>
            <a:off x="630029" y="1823307"/>
            <a:ext cx="10972801"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1" name="Title 1">
            <a:extLst>
              <a:ext uri="{FF2B5EF4-FFF2-40B4-BE49-F238E27FC236}">
                <a16:creationId xmlns:a16="http://schemas.microsoft.com/office/drawing/2014/main" id="{0A633D9D-65FE-DB78-01E2-048D042929E7}"/>
              </a:ext>
            </a:extLst>
          </p:cNvPr>
          <p:cNvSpPr>
            <a:spLocks noGrp="1"/>
          </p:cNvSpPr>
          <p:nvPr>
            <p:ph type="title"/>
          </p:nvPr>
        </p:nvSpPr>
        <p:spPr>
          <a:xfrm>
            <a:off x="630029" y="525599"/>
            <a:ext cx="10972800" cy="738126"/>
          </a:xfrm>
          <a:prstGeom prst="rect">
            <a:avLst/>
          </a:prstGeom>
        </p:spPr>
        <p:txBody>
          <a:bodyPr anchor="t" anchorCtr="0"/>
          <a:lstStyle>
            <a:lvl1pPr>
              <a:defRPr>
                <a:solidFill>
                  <a:schemeClr val="tx1"/>
                </a:solidFill>
              </a:defRPr>
            </a:lvl1pPr>
          </a:lstStyle>
          <a:p>
            <a:r>
              <a:rPr lang="en-US"/>
              <a:t>Click to edit Master title style</a:t>
            </a:r>
          </a:p>
        </p:txBody>
      </p:sp>
      <p:pic>
        <p:nvPicPr>
          <p:cNvPr id="2" name="Graphic 1">
            <a:extLst>
              <a:ext uri="{FF2B5EF4-FFF2-40B4-BE49-F238E27FC236}">
                <a16:creationId xmlns:a16="http://schemas.microsoft.com/office/drawing/2014/main" id="{B1B70E02-0057-17E1-37A6-878551CE7315}"/>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81"/>
            <a:ext cx="1237174" cy="265109"/>
          </a:xfrm>
          <a:prstGeom prst="rect">
            <a:avLst/>
          </a:prstGeom>
        </p:spPr>
      </p:pic>
    </p:spTree>
    <p:extLst>
      <p:ext uri="{BB962C8B-B14F-4D97-AF65-F5344CB8AC3E}">
        <p14:creationId xmlns:p14="http://schemas.microsoft.com/office/powerpoint/2010/main" val="3652908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7364">
          <p15:clr>
            <a:srgbClr val="FBAE40"/>
          </p15:clr>
        </p15:guide>
        <p15:guide id="3" pos="404">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Detailed Content_Photo">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438AA57A-652E-9543-8CAD-63ED44FB1E93}"/>
              </a:ext>
            </a:extLst>
          </p:cNvPr>
          <p:cNvSpPr>
            <a:spLocks noGrp="1"/>
          </p:cNvSpPr>
          <p:nvPr>
            <p:ph type="pic" sz="quarter" idx="11"/>
          </p:nvPr>
        </p:nvSpPr>
        <p:spPr>
          <a:xfrm>
            <a:off x="6737351" y="220134"/>
            <a:ext cx="5441949" cy="6637866"/>
          </a:xfrm>
          <a:prstGeom prst="rect">
            <a:avLst/>
          </a:prstGeom>
        </p:spPr>
        <p:txBody>
          <a:bodyPr/>
          <a:lstStyle>
            <a:lvl1pPr>
              <a:defRPr b="0" i="0">
                <a:latin typeface="Fira Sans" panose="020B0503050000020004" pitchFamily="34" charset="0"/>
                <a:ea typeface="Fira Sans" panose="020B0503050000020004" pitchFamily="34" charset="0"/>
              </a:defRPr>
            </a:lvl1pPr>
          </a:lstStyle>
          <a:p>
            <a:endParaRPr lang="en-US"/>
          </a:p>
        </p:txBody>
      </p:sp>
      <p:pic>
        <p:nvPicPr>
          <p:cNvPr id="13" name="Picture 12">
            <a:extLst>
              <a:ext uri="{FF2B5EF4-FFF2-40B4-BE49-F238E27FC236}">
                <a16:creationId xmlns:a16="http://schemas.microsoft.com/office/drawing/2014/main" id="{945A3DFE-E5B2-424F-ADE0-FAB5735919C8}"/>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5" name="Content Placeholder 25">
            <a:extLst>
              <a:ext uri="{FF2B5EF4-FFF2-40B4-BE49-F238E27FC236}">
                <a16:creationId xmlns:a16="http://schemas.microsoft.com/office/drawing/2014/main" id="{B1E3F1FD-BC25-0627-CCAC-D7471163C06D}"/>
              </a:ext>
            </a:extLst>
          </p:cNvPr>
          <p:cNvSpPr>
            <a:spLocks noGrp="1"/>
          </p:cNvSpPr>
          <p:nvPr>
            <p:ph sz="quarter" idx="12" hasCustomPrompt="1"/>
          </p:nvPr>
        </p:nvSpPr>
        <p:spPr>
          <a:xfrm>
            <a:off x="630028" y="1955801"/>
            <a:ext cx="5459621" cy="4330267"/>
          </a:xfrm>
        </p:spPr>
        <p:txBody>
          <a:bodyPr/>
          <a:lstStyle>
            <a:lvl1pPr indent="0">
              <a:defRPr b="0" i="0">
                <a:latin typeface="Fira Sans" panose="020B0503050000020004" pitchFamily="34" charset="0"/>
                <a:ea typeface="Fira Sans" panose="020B0503050000020004" pitchFamily="34" charset="0"/>
              </a:defRPr>
            </a:lvl1pPr>
            <a:lvl2pPr>
              <a:defRPr b="0" i="0">
                <a:latin typeface="Fira Sans" panose="020B0503050000020004" pitchFamily="34" charset="0"/>
                <a:ea typeface="Fira Sans" panose="020B0503050000020004" pitchFamily="34" charset="0"/>
              </a:defRPr>
            </a:lvl2pPr>
            <a:lvl3pPr>
              <a:defRPr b="0" i="0">
                <a:latin typeface="Fira Sans" panose="020B0503050000020004" pitchFamily="34" charset="0"/>
                <a:ea typeface="Fira Sans" panose="020B0503050000020004" pitchFamily="34" charset="0"/>
              </a:defRPr>
            </a:lvl3pPr>
            <a:lvl4pPr>
              <a:defRPr b="0" i="0">
                <a:latin typeface="Fira Sans" panose="020B0503050000020004" pitchFamily="34" charset="0"/>
                <a:ea typeface="Fira Sans" panose="020B0503050000020004" pitchFamily="34" charset="0"/>
              </a:defRPr>
            </a:lvl4pPr>
            <a:lvl5pPr>
              <a:defRPr b="0" i="0">
                <a:latin typeface="Fira Sans" panose="020B0503050000020004" pitchFamily="34" charset="0"/>
                <a:ea typeface="Fira Sans" panose="020B0503050000020004" pitchFamily="34" charset="0"/>
              </a:defRPr>
            </a:lvl5pPr>
            <a:lvl6pPr>
              <a:defRPr b="0" i="0">
                <a:latin typeface="Fira Sans" panose="020B0503050000020004" pitchFamily="34" charset="0"/>
                <a:ea typeface="Fira Sans" panose="020B0503050000020004" pitchFamily="34" charset="0"/>
              </a:defRPr>
            </a:lvl6pPr>
          </a:lstStyle>
          <a:p>
            <a:pPr lvl="0"/>
            <a:r>
              <a:rPr lang="en-US"/>
              <a:t>Default Body Text in Fira Sans Regular 22pt font with 1.05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2" name="Title 1">
            <a:extLst>
              <a:ext uri="{FF2B5EF4-FFF2-40B4-BE49-F238E27FC236}">
                <a16:creationId xmlns:a16="http://schemas.microsoft.com/office/drawing/2014/main" id="{1286C460-F54F-AB16-3F70-6523F8721529}"/>
              </a:ext>
            </a:extLst>
          </p:cNvPr>
          <p:cNvSpPr>
            <a:spLocks noGrp="1"/>
          </p:cNvSpPr>
          <p:nvPr>
            <p:ph type="title"/>
          </p:nvPr>
        </p:nvSpPr>
        <p:spPr>
          <a:xfrm>
            <a:off x="630031" y="527251"/>
            <a:ext cx="5459620" cy="1209600"/>
          </a:xfrm>
          <a:prstGeom prst="rect">
            <a:avLst/>
          </a:prstGeom>
        </p:spPr>
        <p:txBody>
          <a:bodyPr anchor="b"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134535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7364">
          <p15:clr>
            <a:srgbClr val="FBAE40"/>
          </p15:clr>
        </p15:guide>
        <p15:guide id="3" pos="404">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Simple Content_1Co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8" y="1955800"/>
            <a:ext cx="10998000" cy="4100514"/>
          </a:xfrm>
        </p:spPr>
        <p:txBody>
          <a:bodyPr/>
          <a:lstStyle>
            <a:lvl1pPr indent="0">
              <a:spcBef>
                <a:spcPts val="1998"/>
              </a:spcBef>
              <a:defRPr sz="2797" b="0" i="0">
                <a:latin typeface="Fira Sans" panose="020B0503050000020004" pitchFamily="34" charset="0"/>
                <a:ea typeface="Fira Sans" panose="020B0503050000020004" pitchFamily="34" charset="0"/>
              </a:defRPr>
            </a:lvl1pPr>
            <a:lvl2pPr>
              <a:spcBef>
                <a:spcPts val="1998"/>
              </a:spcBef>
              <a:defRPr sz="2797" b="0" i="0">
                <a:latin typeface="Fira Sans" panose="020B0503050000020004" pitchFamily="34" charset="0"/>
                <a:ea typeface="Fira Sans" panose="020B0503050000020004" pitchFamily="34" charset="0"/>
              </a:defRPr>
            </a:lvl2pPr>
            <a:lvl3pPr>
              <a:defRPr sz="2398" b="0" i="0">
                <a:latin typeface="Fira Sans" panose="020B0503050000020004" pitchFamily="34" charset="0"/>
                <a:ea typeface="Fira Sans" panose="020B0503050000020004" pitchFamily="34" charset="0"/>
              </a:defRPr>
            </a:lvl3pPr>
            <a:lvl4pPr>
              <a:defRPr sz="2398" b="0" i="0">
                <a:latin typeface="Fira Sans" panose="020B0503050000020004" pitchFamily="34" charset="0"/>
                <a:ea typeface="Fira Sans" panose="020B0503050000020004" pitchFamily="34" charset="0"/>
              </a:defRPr>
            </a:lvl4pPr>
            <a:lvl5pPr>
              <a:defRPr sz="2398" b="0" i="0">
                <a:latin typeface="Fira Sans" panose="020B0503050000020004" pitchFamily="34" charset="0"/>
                <a:ea typeface="Fira Sans" panose="020B0503050000020004" pitchFamily="34" charset="0"/>
              </a:defRPr>
            </a:lvl5pPr>
            <a:lvl6pPr>
              <a:defRPr sz="2398" b="0" i="0">
                <a:latin typeface="Fira Sans" panose="020B0503050000020004" pitchFamily="34" charset="0"/>
                <a:ea typeface="Fira Sans" panose="020B0503050000020004" pitchFamily="34" charset="0"/>
              </a:defRPr>
            </a:lvl6pPr>
          </a:lstStyle>
          <a:p>
            <a:pPr lvl="0"/>
            <a:r>
              <a:rPr lang="en-US"/>
              <a:t>Larger Body Text in Fira Sans Regular 28pt font with 1.05 multiple line spacing, and 20pt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Graphic 1">
            <a:extLst>
              <a:ext uri="{FF2B5EF4-FFF2-40B4-BE49-F238E27FC236}">
                <a16:creationId xmlns:a16="http://schemas.microsoft.com/office/drawing/2014/main" id="{9686F4EF-CF3D-A09D-D41E-61B612DC5C47}"/>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81"/>
            <a:ext cx="1237174" cy="265109"/>
          </a:xfrm>
          <a:prstGeom prst="rect">
            <a:avLst/>
          </a:prstGeom>
        </p:spPr>
      </p:pic>
      <p:sp>
        <p:nvSpPr>
          <p:cNvPr id="3" name="Text Placeholder 4">
            <a:extLst>
              <a:ext uri="{FF2B5EF4-FFF2-40B4-BE49-F238E27FC236}">
                <a16:creationId xmlns:a16="http://schemas.microsoft.com/office/drawing/2014/main" id="{139F13CC-67C7-06E3-21D9-0D2BEEF1529E}"/>
              </a:ext>
            </a:extLst>
          </p:cNvPr>
          <p:cNvSpPr>
            <a:spLocks noGrp="1"/>
          </p:cNvSpPr>
          <p:nvPr>
            <p:ph type="body" sz="quarter" idx="15" hasCustomPrompt="1"/>
          </p:nvPr>
        </p:nvSpPr>
        <p:spPr>
          <a:xfrm>
            <a:off x="6456812" y="4970617"/>
            <a:ext cx="5171625" cy="1085699"/>
          </a:xfrm>
          <a:prstGeom prst="rect">
            <a:avLst/>
          </a:prstGeom>
        </p:spPr>
        <p:txBody>
          <a:bodyPr lIns="90000" tIns="46800" rIns="90000" bIns="46800" anchor="t"/>
          <a:lstStyle>
            <a:lvl1pPr marL="0" indent="0" algn="l">
              <a:lnSpc>
                <a:spcPct val="100000"/>
              </a:lnSpc>
              <a:spcBef>
                <a:spcPts val="0"/>
              </a:spcBef>
              <a:defRPr sz="1798" b="0" i="0">
                <a:solidFill>
                  <a:schemeClr val="tx1"/>
                </a:solidFill>
                <a:latin typeface="Fira Sans" panose="020B0503050000020004" pitchFamily="34" charset="0"/>
                <a:ea typeface="Fira Sans" panose="020B0503050000020004" pitchFamily="34" charset="0"/>
              </a:defRPr>
            </a:lvl1pPr>
          </a:lstStyle>
          <a:p>
            <a:pPr lvl="0"/>
            <a:r>
              <a:rPr lang="en-US"/>
              <a:t>Caption Text in Fira Sans Regular 18pt font with single line spacing and 0pt paragraph spacing.</a:t>
            </a:r>
          </a:p>
        </p:txBody>
      </p:sp>
      <p:sp>
        <p:nvSpPr>
          <p:cNvPr id="4" name="Title 1">
            <a:extLst>
              <a:ext uri="{FF2B5EF4-FFF2-40B4-BE49-F238E27FC236}">
                <a16:creationId xmlns:a16="http://schemas.microsoft.com/office/drawing/2014/main" id="{370578FB-DFF2-C261-CB59-514E6E0AE466}"/>
              </a:ext>
            </a:extLst>
          </p:cNvPr>
          <p:cNvSpPr>
            <a:spLocks noGrp="1"/>
          </p:cNvSpPr>
          <p:nvPr>
            <p:ph type="title" hasCustomPrompt="1"/>
          </p:nvPr>
        </p:nvSpPr>
        <p:spPr>
          <a:xfrm>
            <a:off x="630029" y="527251"/>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2275742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ntent_1Col_White_Wave">
    <p:spTree>
      <p:nvGrpSpPr>
        <p:cNvPr id="1" name=""/>
        <p:cNvGrpSpPr/>
        <p:nvPr/>
      </p:nvGrpSpPr>
      <p:grpSpPr>
        <a:xfrm>
          <a:off x="0" y="0"/>
          <a:ext cx="0" cy="0"/>
          <a:chOff x="0" y="0"/>
          <a:chExt cx="0" cy="0"/>
        </a:xfrm>
      </p:grpSpPr>
      <p:pic>
        <p:nvPicPr>
          <p:cNvPr id="4" name="object 2">
            <a:extLst>
              <a:ext uri="{FF2B5EF4-FFF2-40B4-BE49-F238E27FC236}">
                <a16:creationId xmlns:a16="http://schemas.microsoft.com/office/drawing/2014/main" id="{467F74BF-8F25-F941-7BEB-515FFCF014A1}"/>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8" y="0"/>
            <a:ext cx="12221249" cy="6858000"/>
          </a:xfrm>
          <a:prstGeom prst="rect">
            <a:avLst/>
          </a:prstGeom>
        </p:spPr>
      </p:pic>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9" y="1955800"/>
            <a:ext cx="10998410" cy="4100514"/>
          </a:xfrm>
        </p:spPr>
        <p:txBody>
          <a:bodyPr/>
          <a:lstStyle>
            <a:lvl1pPr indent="0">
              <a:lnSpc>
                <a:spcPct val="105000"/>
              </a:lnSpc>
              <a:spcBef>
                <a:spcPts val="1998"/>
              </a:spcBef>
              <a:defRPr sz="2797" b="0" i="0">
                <a:latin typeface="Fira Sans" panose="020B0503050000020004" pitchFamily="34" charset="0"/>
                <a:ea typeface="Fira Sans" panose="020B0503050000020004" pitchFamily="34" charset="0"/>
              </a:defRPr>
            </a:lvl1pPr>
            <a:lvl2pPr>
              <a:lnSpc>
                <a:spcPct val="105000"/>
              </a:lnSpc>
              <a:spcBef>
                <a:spcPts val="1998"/>
              </a:spcBef>
              <a:defRPr sz="2797" b="0" i="0">
                <a:latin typeface="Fira Sans" panose="020B0503050000020004" pitchFamily="34" charset="0"/>
                <a:ea typeface="Fira Sans" panose="020B0503050000020004" pitchFamily="34" charset="0"/>
              </a:defRPr>
            </a:lvl2pPr>
            <a:lvl3pPr>
              <a:lnSpc>
                <a:spcPct val="105000"/>
              </a:lnSpc>
              <a:spcBef>
                <a:spcPts val="999"/>
              </a:spcBef>
              <a:defRPr sz="2398" b="0" i="0">
                <a:latin typeface="Fira Sans" panose="020B0503050000020004" pitchFamily="34" charset="0"/>
                <a:ea typeface="Fira Sans" panose="020B0503050000020004" pitchFamily="34" charset="0"/>
              </a:defRPr>
            </a:lvl3pPr>
            <a:lvl4pPr>
              <a:lnSpc>
                <a:spcPct val="105000"/>
              </a:lnSpc>
              <a:spcBef>
                <a:spcPts val="999"/>
              </a:spcBef>
              <a:defRPr sz="2398" b="0" i="0">
                <a:latin typeface="Fira Sans" panose="020B0503050000020004" pitchFamily="34" charset="0"/>
                <a:ea typeface="Fira Sans" panose="020B0503050000020004" pitchFamily="34" charset="0"/>
              </a:defRPr>
            </a:lvl4pPr>
            <a:lvl5pPr>
              <a:lnSpc>
                <a:spcPct val="105000"/>
              </a:lnSpc>
              <a:spcBef>
                <a:spcPts val="999"/>
              </a:spcBef>
              <a:defRPr sz="2398" b="0" i="0">
                <a:latin typeface="Fira Sans" panose="020B0503050000020004" pitchFamily="34" charset="0"/>
                <a:ea typeface="Fira Sans" panose="020B0503050000020004" pitchFamily="34" charset="0"/>
              </a:defRPr>
            </a:lvl5pPr>
            <a:lvl6pPr>
              <a:lnSpc>
                <a:spcPct val="105000"/>
              </a:lnSpc>
              <a:spcBef>
                <a:spcPts val="999"/>
              </a:spcBef>
              <a:defRPr sz="2398" b="0" i="0">
                <a:latin typeface="Fira Sans" panose="020B0503050000020004" pitchFamily="34" charset="0"/>
                <a:ea typeface="Fira Sans" panose="020B0503050000020004" pitchFamily="34" charset="0"/>
              </a:defRPr>
            </a:lvl6pPr>
          </a:lstStyle>
          <a:p>
            <a:r>
              <a:rPr lang="en-US"/>
              <a:t>Larger Body Text in Fira Sans Regular 28pt font with 1.05 multiple line spacing, and 20pt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Picture 1">
            <a:extLst>
              <a:ext uri="{FF2B5EF4-FFF2-40B4-BE49-F238E27FC236}">
                <a16:creationId xmlns:a16="http://schemas.microsoft.com/office/drawing/2014/main" id="{54858BD9-0591-8AFA-7144-8EDBD33004C5}"/>
              </a:ext>
            </a:extLst>
          </p:cNvPr>
          <p:cNvPicPr>
            <a:picLocks noChangeAspect="1"/>
          </p:cNvPicPr>
          <p:nvPr userDrawn="1"/>
        </p:nvPicPr>
        <p:blipFill rotWithShape="1">
          <a:blip r:embed="rId3"/>
          <a:srcRect l="2203" t="93757" r="4327" b="3410"/>
          <a:stretch/>
        </p:blipFill>
        <p:spPr>
          <a:xfrm>
            <a:off x="-41949" y="6649493"/>
            <a:ext cx="12221249" cy="208509"/>
          </a:xfrm>
          <a:prstGeom prst="rect">
            <a:avLst/>
          </a:prstGeom>
        </p:spPr>
      </p:pic>
      <p:sp>
        <p:nvSpPr>
          <p:cNvPr id="3" name="Title 1">
            <a:extLst>
              <a:ext uri="{FF2B5EF4-FFF2-40B4-BE49-F238E27FC236}">
                <a16:creationId xmlns:a16="http://schemas.microsoft.com/office/drawing/2014/main" id="{64C7CCAD-37AD-F4FC-0F23-C39D65B21243}"/>
              </a:ext>
            </a:extLst>
          </p:cNvPr>
          <p:cNvSpPr>
            <a:spLocks noGrp="1"/>
          </p:cNvSpPr>
          <p:nvPr>
            <p:ph type="title" hasCustomPrompt="1"/>
          </p:nvPr>
        </p:nvSpPr>
        <p:spPr>
          <a:xfrm>
            <a:off x="630029" y="527251"/>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3338967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Content_1Col_White_Wave">
    <p:spTree>
      <p:nvGrpSpPr>
        <p:cNvPr id="1" name=""/>
        <p:cNvGrpSpPr/>
        <p:nvPr/>
      </p:nvGrpSpPr>
      <p:grpSpPr>
        <a:xfrm>
          <a:off x="0" y="0"/>
          <a:ext cx="0" cy="0"/>
          <a:chOff x="0" y="0"/>
          <a:chExt cx="0" cy="0"/>
        </a:xfrm>
      </p:grpSpPr>
      <p:pic>
        <p:nvPicPr>
          <p:cNvPr id="4" name="object 2">
            <a:extLst>
              <a:ext uri="{FF2B5EF4-FFF2-40B4-BE49-F238E27FC236}">
                <a16:creationId xmlns:a16="http://schemas.microsoft.com/office/drawing/2014/main" id="{467F74BF-8F25-F941-7BEB-515FFCF014A1}"/>
              </a:ext>
            </a:extLst>
          </p:cNvPr>
          <p:cNvPicPr/>
          <p:nvPr userDrawn="1"/>
        </p:nvPicPr>
        <p:blipFill>
          <a:blip r:embed="rId2">
            <a:extLst>
              <a:ext uri="{28A0092B-C50C-407E-A947-70E740481C1C}">
                <a14:useLocalDpi xmlns:a14="http://schemas.microsoft.com/office/drawing/2010/main" val="0"/>
              </a:ext>
            </a:extLst>
          </a:blip>
          <a:srcRect t="120" b="120"/>
          <a:stretch/>
        </p:blipFill>
        <p:spPr>
          <a:xfrm>
            <a:off x="-41948" y="0"/>
            <a:ext cx="12221249" cy="6858000"/>
          </a:xfrm>
          <a:prstGeom prst="rect">
            <a:avLst/>
          </a:prstGeom>
        </p:spPr>
      </p:pic>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9" y="1955800"/>
            <a:ext cx="10998410" cy="4100514"/>
          </a:xfrm>
        </p:spPr>
        <p:txBody>
          <a:bodyPr/>
          <a:lstStyle>
            <a:lvl1pPr indent="0">
              <a:lnSpc>
                <a:spcPct val="105000"/>
              </a:lnSpc>
              <a:spcBef>
                <a:spcPts val="1998"/>
              </a:spcBef>
              <a:defRPr sz="2797" b="0" i="0">
                <a:latin typeface="Fira Sans" panose="020B0503050000020004" pitchFamily="34" charset="0"/>
                <a:ea typeface="Fira Sans" panose="020B0503050000020004" pitchFamily="34" charset="0"/>
              </a:defRPr>
            </a:lvl1pPr>
            <a:lvl2pPr>
              <a:lnSpc>
                <a:spcPct val="105000"/>
              </a:lnSpc>
              <a:spcBef>
                <a:spcPts val="1998"/>
              </a:spcBef>
              <a:defRPr sz="2797" b="0" i="0">
                <a:latin typeface="Fira Sans" panose="020B0503050000020004" pitchFamily="34" charset="0"/>
                <a:ea typeface="Fira Sans" panose="020B0503050000020004" pitchFamily="34" charset="0"/>
              </a:defRPr>
            </a:lvl2pPr>
            <a:lvl3pPr>
              <a:lnSpc>
                <a:spcPct val="105000"/>
              </a:lnSpc>
              <a:spcBef>
                <a:spcPts val="999"/>
              </a:spcBef>
              <a:defRPr sz="2398" b="0" i="0">
                <a:latin typeface="Fira Sans" panose="020B0503050000020004" pitchFamily="34" charset="0"/>
                <a:ea typeface="Fira Sans" panose="020B0503050000020004" pitchFamily="34" charset="0"/>
              </a:defRPr>
            </a:lvl3pPr>
            <a:lvl4pPr>
              <a:lnSpc>
                <a:spcPct val="105000"/>
              </a:lnSpc>
              <a:spcBef>
                <a:spcPts val="999"/>
              </a:spcBef>
              <a:defRPr sz="2398" b="0" i="0">
                <a:latin typeface="Fira Sans" panose="020B0503050000020004" pitchFamily="34" charset="0"/>
                <a:ea typeface="Fira Sans" panose="020B0503050000020004" pitchFamily="34" charset="0"/>
              </a:defRPr>
            </a:lvl4pPr>
            <a:lvl5pPr>
              <a:lnSpc>
                <a:spcPct val="105000"/>
              </a:lnSpc>
              <a:spcBef>
                <a:spcPts val="999"/>
              </a:spcBef>
              <a:defRPr sz="2398" b="0" i="0">
                <a:latin typeface="Fira Sans" panose="020B0503050000020004" pitchFamily="34" charset="0"/>
                <a:ea typeface="Fira Sans" panose="020B0503050000020004" pitchFamily="34" charset="0"/>
              </a:defRPr>
            </a:lvl5pPr>
            <a:lvl6pPr>
              <a:lnSpc>
                <a:spcPct val="105000"/>
              </a:lnSpc>
              <a:spcBef>
                <a:spcPts val="999"/>
              </a:spcBef>
              <a:defRPr sz="2398" b="0" i="0">
                <a:latin typeface="Fira Sans" panose="020B0503050000020004" pitchFamily="34" charset="0"/>
                <a:ea typeface="Fira Sans" panose="020B0503050000020004" pitchFamily="34" charset="0"/>
              </a:defRPr>
            </a:lvl6pPr>
          </a:lstStyle>
          <a:p>
            <a:r>
              <a:rPr lang="en-US"/>
              <a:t>Larger Body Text in Fira Sans Regular 28pt font with 1.05 multiple line spacing, and 20pt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Picture 1">
            <a:extLst>
              <a:ext uri="{FF2B5EF4-FFF2-40B4-BE49-F238E27FC236}">
                <a16:creationId xmlns:a16="http://schemas.microsoft.com/office/drawing/2014/main" id="{54858BD9-0591-8AFA-7144-8EDBD33004C5}"/>
              </a:ext>
            </a:extLst>
          </p:cNvPr>
          <p:cNvPicPr>
            <a:picLocks noChangeAspect="1"/>
          </p:cNvPicPr>
          <p:nvPr userDrawn="1"/>
        </p:nvPicPr>
        <p:blipFill rotWithShape="1">
          <a:blip r:embed="rId3"/>
          <a:srcRect l="2203" t="93757" r="4327" b="3410"/>
          <a:stretch/>
        </p:blipFill>
        <p:spPr>
          <a:xfrm>
            <a:off x="-41949" y="6649493"/>
            <a:ext cx="12221249" cy="208509"/>
          </a:xfrm>
          <a:prstGeom prst="rect">
            <a:avLst/>
          </a:prstGeom>
        </p:spPr>
      </p:pic>
      <p:sp>
        <p:nvSpPr>
          <p:cNvPr id="3" name="Title 1">
            <a:extLst>
              <a:ext uri="{FF2B5EF4-FFF2-40B4-BE49-F238E27FC236}">
                <a16:creationId xmlns:a16="http://schemas.microsoft.com/office/drawing/2014/main" id="{64C7CCAD-37AD-F4FC-0F23-C39D65B21243}"/>
              </a:ext>
            </a:extLst>
          </p:cNvPr>
          <p:cNvSpPr>
            <a:spLocks noGrp="1"/>
          </p:cNvSpPr>
          <p:nvPr>
            <p:ph type="title" hasCustomPrompt="1"/>
          </p:nvPr>
        </p:nvSpPr>
        <p:spPr>
          <a:xfrm>
            <a:off x="630029" y="527251"/>
            <a:ext cx="10972800" cy="1209600"/>
          </a:xfrm>
          <a:prstGeom prst="rect">
            <a:avLst/>
          </a:prstGeom>
        </p:spPr>
        <p:txBody>
          <a:bodyPr anchor="b" anchorCtr="0"/>
          <a:lstStyle>
            <a:lvl1pPr>
              <a:defRPr>
                <a:solidFill>
                  <a:schemeClr val="tx1"/>
                </a:solidFill>
              </a:defRPr>
            </a:lvl1pPr>
          </a:lstStyle>
          <a:p>
            <a:r>
              <a:rPr lang="en-US"/>
              <a:t>Click to edit Master title style</a:t>
            </a:r>
            <a:br>
              <a:rPr lang="en-US"/>
            </a:br>
            <a:r>
              <a:rPr lang="en-US"/>
              <a:t>second line of text</a:t>
            </a:r>
          </a:p>
        </p:txBody>
      </p:sp>
    </p:spTree>
    <p:extLst>
      <p:ext uri="{BB962C8B-B14F-4D97-AF65-F5344CB8AC3E}">
        <p14:creationId xmlns:p14="http://schemas.microsoft.com/office/powerpoint/2010/main" val="1804245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Content_with_Cyan_bor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pic>
        <p:nvPicPr>
          <p:cNvPr id="2" name="Graphic 1">
            <a:extLst>
              <a:ext uri="{FF2B5EF4-FFF2-40B4-BE49-F238E27FC236}">
                <a16:creationId xmlns:a16="http://schemas.microsoft.com/office/drawing/2014/main" id="{614B0603-F976-1F9D-450D-7F722C3427BA}"/>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81"/>
            <a:ext cx="1237174" cy="265109"/>
          </a:xfrm>
          <a:prstGeom prst="rect">
            <a:avLst/>
          </a:prstGeom>
        </p:spPr>
      </p:pic>
      <p:sp>
        <p:nvSpPr>
          <p:cNvPr id="15" name="Content Placeholder 14">
            <a:extLst>
              <a:ext uri="{FF2B5EF4-FFF2-40B4-BE49-F238E27FC236}">
                <a16:creationId xmlns:a16="http://schemas.microsoft.com/office/drawing/2014/main" id="{8DF451E9-BB67-9FD8-E7DF-9A6CFEC53CA2}"/>
              </a:ext>
            </a:extLst>
          </p:cNvPr>
          <p:cNvSpPr>
            <a:spLocks noGrp="1"/>
          </p:cNvSpPr>
          <p:nvPr>
            <p:ph sz="quarter" idx="11" hasCustomPrompt="1"/>
          </p:nvPr>
        </p:nvSpPr>
        <p:spPr>
          <a:xfrm>
            <a:off x="657892" y="1913000"/>
            <a:ext cx="10926000" cy="4104846"/>
          </a:xfrm>
          <a:ln w="76200">
            <a:solidFill>
              <a:schemeClr val="bg2"/>
            </a:solidFill>
            <a:miter lim="800000"/>
          </a:ln>
        </p:spPr>
        <p:txBody>
          <a:bodyPr lIns="360000" tIns="360000" rIns="360000" bIns="360000"/>
          <a:lstStyle>
            <a:lvl1pPr indent="0">
              <a:defRPr b="0" i="0">
                <a:latin typeface="Fira Sans" panose="020B0503050000020004" pitchFamily="34" charset="0"/>
                <a:ea typeface="Fira Sans" panose="020B0503050000020004" pitchFamily="34" charset="0"/>
              </a:defRPr>
            </a:lvl1pPr>
            <a:lvl2pPr>
              <a:defRPr b="0" i="0">
                <a:latin typeface="Fira Sans" panose="020B0503050000020004" pitchFamily="34" charset="0"/>
                <a:ea typeface="Fira Sans" panose="020B0503050000020004" pitchFamily="34" charset="0"/>
              </a:defRPr>
            </a:lvl2pPr>
            <a:lvl3pPr>
              <a:defRPr b="0" i="0">
                <a:latin typeface="Fira Sans" panose="020B0503050000020004" pitchFamily="34" charset="0"/>
                <a:ea typeface="Fira Sans" panose="020B0503050000020004" pitchFamily="34" charset="0"/>
              </a:defRPr>
            </a:lvl3pPr>
            <a:lvl4pPr>
              <a:defRPr b="0" i="0">
                <a:latin typeface="Fira Sans" panose="020B0503050000020004" pitchFamily="34" charset="0"/>
                <a:ea typeface="Fira Sans" panose="020B0503050000020004" pitchFamily="34" charset="0"/>
              </a:defRPr>
            </a:lvl4pPr>
            <a:lvl5pPr>
              <a:defRPr b="0" i="0">
                <a:latin typeface="Fira Sans" panose="020B0503050000020004" pitchFamily="34" charset="0"/>
                <a:ea typeface="Fira Sans" panose="020B0503050000020004" pitchFamily="34" charset="0"/>
              </a:defRPr>
            </a:lvl5pPr>
          </a:lstStyle>
          <a:p>
            <a:pPr lvl="0"/>
            <a:r>
              <a:rPr lang="en-US"/>
              <a:t>6pt cyan border with default Body Text in Fira Sans Regular 22pt font, 1.05 multiple line spacing, and 10pt space before paragraph</a:t>
            </a:r>
          </a:p>
          <a:p>
            <a:pPr lvl="1"/>
            <a:r>
              <a:rPr lang="en-US"/>
              <a:t>Second level</a:t>
            </a:r>
          </a:p>
          <a:p>
            <a:pPr lvl="2"/>
            <a:r>
              <a:rPr lang="en-US"/>
              <a:t>Third level</a:t>
            </a:r>
          </a:p>
          <a:p>
            <a:pPr lvl="3"/>
            <a:r>
              <a:rPr lang="en-US"/>
              <a:t>Fourth level</a:t>
            </a:r>
          </a:p>
          <a:p>
            <a:pPr lvl="4"/>
            <a:r>
              <a:rPr lang="en-US"/>
              <a:t>Fifth level</a:t>
            </a:r>
          </a:p>
        </p:txBody>
      </p:sp>
      <p:sp>
        <p:nvSpPr>
          <p:cNvPr id="3" name="Text Placeholder 12">
            <a:extLst>
              <a:ext uri="{FF2B5EF4-FFF2-40B4-BE49-F238E27FC236}">
                <a16:creationId xmlns:a16="http://schemas.microsoft.com/office/drawing/2014/main" id="{321D026A-71FA-A332-758B-840AF5B5CB93}"/>
              </a:ext>
            </a:extLst>
          </p:cNvPr>
          <p:cNvSpPr>
            <a:spLocks noGrp="1"/>
          </p:cNvSpPr>
          <p:nvPr>
            <p:ph type="body" sz="quarter" idx="10"/>
          </p:nvPr>
        </p:nvSpPr>
        <p:spPr>
          <a:xfrm>
            <a:off x="630029" y="1302472"/>
            <a:ext cx="10972801" cy="435413"/>
          </a:xfrm>
          <a:prstGeom prst="rect">
            <a:avLst/>
          </a:prstGeom>
        </p:spPr>
        <p:txBody>
          <a:bodyPr lIns="0"/>
          <a:lstStyle>
            <a:lvl1pPr indent="0" hangingPunct="0">
              <a:spcBef>
                <a:spcPts val="0"/>
              </a:spcBef>
              <a:defRPr sz="2597" b="0" i="0">
                <a:latin typeface="Fira Sans Light" panose="020B0403050000020004" pitchFamily="34" charset="0"/>
                <a:ea typeface="Fira Sans Light" panose="020B0403050000020004" pitchFamily="34" charset="0"/>
                <a:cs typeface="Calibri Light" panose="020F0302020204030204" pitchFamily="34" charset="0"/>
              </a:defRPr>
            </a:lvl1pPr>
            <a:lvl2pPr>
              <a:defRPr sz="2398" b="1" i="0">
                <a:latin typeface="Calibri" panose="020F0502020204030204" pitchFamily="34" charset="0"/>
                <a:cs typeface="Calibri" panose="020F0502020204030204" pitchFamily="34" charset="0"/>
              </a:defRPr>
            </a:lvl2pPr>
            <a:lvl3pPr>
              <a:defRPr sz="2398" b="1" i="0">
                <a:latin typeface="Calibri" panose="020F0502020204030204" pitchFamily="34" charset="0"/>
                <a:cs typeface="Calibri" panose="020F0502020204030204" pitchFamily="34" charset="0"/>
              </a:defRPr>
            </a:lvl3pPr>
            <a:lvl4pPr>
              <a:defRPr sz="2398" b="1" i="0">
                <a:latin typeface="Calibri" panose="020F0502020204030204" pitchFamily="34" charset="0"/>
                <a:cs typeface="Calibri" panose="020F0502020204030204" pitchFamily="34" charset="0"/>
              </a:defRPr>
            </a:lvl4pPr>
            <a:lvl5pPr>
              <a:defRPr sz="2398" b="1" i="0">
                <a:latin typeface="Calibri" panose="020F0502020204030204" pitchFamily="34" charset="0"/>
                <a:cs typeface="Calibri" panose="020F0502020204030204" pitchFamily="34" charset="0"/>
              </a:defRPr>
            </a:lvl5pPr>
          </a:lstStyle>
          <a:p>
            <a:pPr lvl="0"/>
            <a:r>
              <a:rPr lang="en-US"/>
              <a:t>Click to edit Master text styles</a:t>
            </a:r>
          </a:p>
        </p:txBody>
      </p:sp>
      <p:sp>
        <p:nvSpPr>
          <p:cNvPr id="4" name="Title 1">
            <a:extLst>
              <a:ext uri="{FF2B5EF4-FFF2-40B4-BE49-F238E27FC236}">
                <a16:creationId xmlns:a16="http://schemas.microsoft.com/office/drawing/2014/main" id="{73D7E53E-EADA-5917-878C-5816752C2A4A}"/>
              </a:ext>
            </a:extLst>
          </p:cNvPr>
          <p:cNvSpPr>
            <a:spLocks noGrp="1"/>
          </p:cNvSpPr>
          <p:nvPr>
            <p:ph type="title"/>
          </p:nvPr>
        </p:nvSpPr>
        <p:spPr>
          <a:xfrm>
            <a:off x="630029" y="527251"/>
            <a:ext cx="10972800" cy="712464"/>
          </a:xfrm>
          <a:prstGeom prst="rect">
            <a:avLst/>
          </a:prstGeom>
        </p:spPr>
        <p:txBody>
          <a:bodyPr anchor="t"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1131974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Content_with_Orange_bor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pic>
        <p:nvPicPr>
          <p:cNvPr id="2" name="Graphic 1">
            <a:extLst>
              <a:ext uri="{FF2B5EF4-FFF2-40B4-BE49-F238E27FC236}">
                <a16:creationId xmlns:a16="http://schemas.microsoft.com/office/drawing/2014/main" id="{614B0603-F976-1F9D-450D-7F722C3427BA}"/>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81"/>
            <a:ext cx="1237174" cy="265109"/>
          </a:xfrm>
          <a:prstGeom prst="rect">
            <a:avLst/>
          </a:prstGeom>
        </p:spPr>
      </p:pic>
      <p:sp>
        <p:nvSpPr>
          <p:cNvPr id="15" name="Content Placeholder 14">
            <a:extLst>
              <a:ext uri="{FF2B5EF4-FFF2-40B4-BE49-F238E27FC236}">
                <a16:creationId xmlns:a16="http://schemas.microsoft.com/office/drawing/2014/main" id="{8DF451E9-BB67-9FD8-E7DF-9A6CFEC53CA2}"/>
              </a:ext>
            </a:extLst>
          </p:cNvPr>
          <p:cNvSpPr>
            <a:spLocks noGrp="1"/>
          </p:cNvSpPr>
          <p:nvPr>
            <p:ph sz="quarter" idx="11" hasCustomPrompt="1"/>
          </p:nvPr>
        </p:nvSpPr>
        <p:spPr>
          <a:xfrm>
            <a:off x="657892" y="1913000"/>
            <a:ext cx="10926000" cy="4104846"/>
          </a:xfrm>
          <a:ln w="76200">
            <a:solidFill>
              <a:schemeClr val="accent2"/>
            </a:solidFill>
            <a:miter lim="800000"/>
          </a:ln>
        </p:spPr>
        <p:txBody>
          <a:bodyPr lIns="360000" tIns="360000" rIns="360000" bIns="360000"/>
          <a:lstStyle>
            <a:lvl1pPr indent="0">
              <a:defRPr b="0" i="0">
                <a:latin typeface="Fira Sans" panose="020B0503050000020004" pitchFamily="34" charset="0"/>
                <a:ea typeface="Fira Sans" panose="020B0503050000020004" pitchFamily="34" charset="0"/>
              </a:defRPr>
            </a:lvl1pPr>
            <a:lvl2pPr>
              <a:defRPr b="0" i="0">
                <a:latin typeface="Fira Sans" panose="020B0503050000020004" pitchFamily="34" charset="0"/>
                <a:ea typeface="Fira Sans" panose="020B0503050000020004" pitchFamily="34" charset="0"/>
              </a:defRPr>
            </a:lvl2pPr>
            <a:lvl3pPr>
              <a:defRPr b="0" i="0">
                <a:latin typeface="Fira Sans" panose="020B0503050000020004" pitchFamily="34" charset="0"/>
                <a:ea typeface="Fira Sans" panose="020B0503050000020004" pitchFamily="34" charset="0"/>
              </a:defRPr>
            </a:lvl3pPr>
            <a:lvl4pPr>
              <a:defRPr b="0" i="0">
                <a:latin typeface="Fira Sans" panose="020B0503050000020004" pitchFamily="34" charset="0"/>
                <a:ea typeface="Fira Sans" panose="020B0503050000020004" pitchFamily="34" charset="0"/>
              </a:defRPr>
            </a:lvl4pPr>
            <a:lvl5pPr>
              <a:defRPr b="0" i="0">
                <a:latin typeface="Fira Sans" panose="020B0503050000020004" pitchFamily="34" charset="0"/>
                <a:ea typeface="Fira Sans" panose="020B0503050000020004" pitchFamily="34" charset="0"/>
              </a:defRPr>
            </a:lvl5pPr>
          </a:lstStyle>
          <a:p>
            <a:pPr lvl="0"/>
            <a:r>
              <a:rPr lang="en-US"/>
              <a:t>6pt orange border with default Body Text in Fira Sans Regular 22pt font, 1.05 multiple line spacing, and 10pt space before paragraph</a:t>
            </a:r>
          </a:p>
          <a:p>
            <a:pPr lvl="1"/>
            <a:r>
              <a:rPr lang="en-US"/>
              <a:t>Second level</a:t>
            </a:r>
          </a:p>
          <a:p>
            <a:pPr lvl="2"/>
            <a:r>
              <a:rPr lang="en-US"/>
              <a:t>Third level</a:t>
            </a:r>
          </a:p>
          <a:p>
            <a:pPr lvl="3"/>
            <a:r>
              <a:rPr lang="en-US"/>
              <a:t>Fourth level</a:t>
            </a:r>
          </a:p>
          <a:p>
            <a:pPr lvl="4"/>
            <a:r>
              <a:rPr lang="en-US"/>
              <a:t>Fifth level</a:t>
            </a:r>
          </a:p>
        </p:txBody>
      </p:sp>
      <p:sp>
        <p:nvSpPr>
          <p:cNvPr id="3" name="Text Placeholder 12">
            <a:extLst>
              <a:ext uri="{FF2B5EF4-FFF2-40B4-BE49-F238E27FC236}">
                <a16:creationId xmlns:a16="http://schemas.microsoft.com/office/drawing/2014/main" id="{8A59E172-5957-871B-3158-385A559F1BDF}"/>
              </a:ext>
            </a:extLst>
          </p:cNvPr>
          <p:cNvSpPr>
            <a:spLocks noGrp="1"/>
          </p:cNvSpPr>
          <p:nvPr>
            <p:ph type="body" sz="quarter" idx="10"/>
          </p:nvPr>
        </p:nvSpPr>
        <p:spPr>
          <a:xfrm>
            <a:off x="630029" y="1302472"/>
            <a:ext cx="10972801" cy="435413"/>
          </a:xfrm>
          <a:prstGeom prst="rect">
            <a:avLst/>
          </a:prstGeom>
        </p:spPr>
        <p:txBody>
          <a:bodyPr lIns="0"/>
          <a:lstStyle>
            <a:lvl1pPr indent="0" hangingPunct="0">
              <a:spcBef>
                <a:spcPts val="0"/>
              </a:spcBef>
              <a:defRPr sz="2597" b="0" i="0">
                <a:latin typeface="Fira Sans Light" panose="020B0403050000020004" pitchFamily="34" charset="0"/>
                <a:ea typeface="Fira Sans Light" panose="020B0403050000020004" pitchFamily="34" charset="0"/>
                <a:cs typeface="Calibri Light" panose="020F0302020204030204" pitchFamily="34" charset="0"/>
              </a:defRPr>
            </a:lvl1pPr>
            <a:lvl2pPr>
              <a:defRPr sz="2398" b="1" i="0">
                <a:latin typeface="Calibri" panose="020F0502020204030204" pitchFamily="34" charset="0"/>
                <a:cs typeface="Calibri" panose="020F0502020204030204" pitchFamily="34" charset="0"/>
              </a:defRPr>
            </a:lvl2pPr>
            <a:lvl3pPr>
              <a:defRPr sz="2398" b="1" i="0">
                <a:latin typeface="Calibri" panose="020F0502020204030204" pitchFamily="34" charset="0"/>
                <a:cs typeface="Calibri" panose="020F0502020204030204" pitchFamily="34" charset="0"/>
              </a:defRPr>
            </a:lvl3pPr>
            <a:lvl4pPr>
              <a:defRPr sz="2398" b="1" i="0">
                <a:latin typeface="Calibri" panose="020F0502020204030204" pitchFamily="34" charset="0"/>
                <a:cs typeface="Calibri" panose="020F0502020204030204" pitchFamily="34" charset="0"/>
              </a:defRPr>
            </a:lvl4pPr>
            <a:lvl5pPr>
              <a:defRPr sz="2398" b="1" i="0">
                <a:latin typeface="Calibri" panose="020F0502020204030204" pitchFamily="34" charset="0"/>
                <a:cs typeface="Calibri" panose="020F0502020204030204" pitchFamily="34" charset="0"/>
              </a:defRPr>
            </a:lvl5pPr>
          </a:lstStyle>
          <a:p>
            <a:pPr lvl="0"/>
            <a:r>
              <a:rPr lang="en-US"/>
              <a:t>Click to edit Master text styles</a:t>
            </a:r>
          </a:p>
        </p:txBody>
      </p:sp>
      <p:sp>
        <p:nvSpPr>
          <p:cNvPr id="4" name="Title 1">
            <a:extLst>
              <a:ext uri="{FF2B5EF4-FFF2-40B4-BE49-F238E27FC236}">
                <a16:creationId xmlns:a16="http://schemas.microsoft.com/office/drawing/2014/main" id="{8ECE399A-D59D-4E48-2926-D24FD411DF36}"/>
              </a:ext>
            </a:extLst>
          </p:cNvPr>
          <p:cNvSpPr>
            <a:spLocks noGrp="1"/>
          </p:cNvSpPr>
          <p:nvPr>
            <p:ph type="title"/>
          </p:nvPr>
        </p:nvSpPr>
        <p:spPr>
          <a:xfrm>
            <a:off x="630029" y="527251"/>
            <a:ext cx="10972800" cy="703672"/>
          </a:xfrm>
          <a:prstGeom prst="rect">
            <a:avLst/>
          </a:prstGeom>
        </p:spPr>
        <p:txBody>
          <a:bodyPr anchor="t"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640362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Content_with_Yellow_bor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96E0660-92B8-4D49-A7C2-72D834F992E1}"/>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pic>
        <p:nvPicPr>
          <p:cNvPr id="2" name="Graphic 1">
            <a:extLst>
              <a:ext uri="{FF2B5EF4-FFF2-40B4-BE49-F238E27FC236}">
                <a16:creationId xmlns:a16="http://schemas.microsoft.com/office/drawing/2014/main" id="{614B0603-F976-1F9D-450D-7F722C3427BA}"/>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81"/>
            <a:ext cx="1237174" cy="265109"/>
          </a:xfrm>
          <a:prstGeom prst="rect">
            <a:avLst/>
          </a:prstGeom>
        </p:spPr>
      </p:pic>
      <p:sp>
        <p:nvSpPr>
          <p:cNvPr id="15" name="Content Placeholder 14">
            <a:extLst>
              <a:ext uri="{FF2B5EF4-FFF2-40B4-BE49-F238E27FC236}">
                <a16:creationId xmlns:a16="http://schemas.microsoft.com/office/drawing/2014/main" id="{8DF451E9-BB67-9FD8-E7DF-9A6CFEC53CA2}"/>
              </a:ext>
            </a:extLst>
          </p:cNvPr>
          <p:cNvSpPr>
            <a:spLocks noGrp="1"/>
          </p:cNvSpPr>
          <p:nvPr>
            <p:ph sz="quarter" idx="11" hasCustomPrompt="1"/>
          </p:nvPr>
        </p:nvSpPr>
        <p:spPr>
          <a:xfrm>
            <a:off x="657892" y="1913000"/>
            <a:ext cx="10926000" cy="4104846"/>
          </a:xfrm>
          <a:ln w="76200">
            <a:solidFill>
              <a:schemeClr val="accent3"/>
            </a:solidFill>
            <a:miter lim="800000"/>
          </a:ln>
        </p:spPr>
        <p:txBody>
          <a:bodyPr lIns="360000" tIns="360000" rIns="360000" bIns="360000"/>
          <a:lstStyle>
            <a:lvl1pPr indent="0">
              <a:defRPr b="0" i="0">
                <a:latin typeface="Fira Sans" panose="020B0503050000020004" pitchFamily="34" charset="0"/>
                <a:ea typeface="Fira Sans" panose="020B0503050000020004" pitchFamily="34" charset="0"/>
              </a:defRPr>
            </a:lvl1pPr>
            <a:lvl2pPr>
              <a:defRPr b="0" i="0">
                <a:latin typeface="Fira Sans" panose="020B0503050000020004" pitchFamily="34" charset="0"/>
                <a:ea typeface="Fira Sans" panose="020B0503050000020004" pitchFamily="34" charset="0"/>
              </a:defRPr>
            </a:lvl2pPr>
            <a:lvl3pPr>
              <a:defRPr b="0" i="0">
                <a:latin typeface="Fira Sans" panose="020B0503050000020004" pitchFamily="34" charset="0"/>
                <a:ea typeface="Fira Sans" panose="020B0503050000020004" pitchFamily="34" charset="0"/>
              </a:defRPr>
            </a:lvl3pPr>
            <a:lvl4pPr>
              <a:defRPr b="0" i="0">
                <a:latin typeface="Fira Sans" panose="020B0503050000020004" pitchFamily="34" charset="0"/>
                <a:ea typeface="Fira Sans" panose="020B0503050000020004" pitchFamily="34" charset="0"/>
              </a:defRPr>
            </a:lvl4pPr>
            <a:lvl5pPr>
              <a:defRPr b="0" i="0">
                <a:latin typeface="Fira Sans" panose="020B0503050000020004" pitchFamily="34" charset="0"/>
                <a:ea typeface="Fira Sans" panose="020B0503050000020004" pitchFamily="34" charset="0"/>
              </a:defRPr>
            </a:lvl5pPr>
          </a:lstStyle>
          <a:p>
            <a:pPr lvl="0"/>
            <a:r>
              <a:rPr lang="en-US"/>
              <a:t>6pt yellow border with default Body Text in Fira Sans Regular 22pt font, 1.05 multiple line spacing, and 10pt space before paragraph</a:t>
            </a:r>
          </a:p>
          <a:p>
            <a:pPr lvl="1"/>
            <a:r>
              <a:rPr lang="en-US"/>
              <a:t>Second level</a:t>
            </a:r>
          </a:p>
          <a:p>
            <a:pPr lvl="2"/>
            <a:r>
              <a:rPr lang="en-US"/>
              <a:t>Third level</a:t>
            </a:r>
          </a:p>
          <a:p>
            <a:pPr lvl="3"/>
            <a:r>
              <a:rPr lang="en-US"/>
              <a:t>Fourth level</a:t>
            </a:r>
          </a:p>
          <a:p>
            <a:pPr lvl="4"/>
            <a:r>
              <a:rPr lang="en-US"/>
              <a:t>Fifth level</a:t>
            </a:r>
          </a:p>
        </p:txBody>
      </p:sp>
      <p:sp>
        <p:nvSpPr>
          <p:cNvPr id="3" name="Text Placeholder 12">
            <a:extLst>
              <a:ext uri="{FF2B5EF4-FFF2-40B4-BE49-F238E27FC236}">
                <a16:creationId xmlns:a16="http://schemas.microsoft.com/office/drawing/2014/main" id="{4B6D776B-F5A2-7D59-7323-2E6461EC79F1}"/>
              </a:ext>
            </a:extLst>
          </p:cNvPr>
          <p:cNvSpPr>
            <a:spLocks noGrp="1"/>
          </p:cNvSpPr>
          <p:nvPr>
            <p:ph type="body" sz="quarter" idx="10"/>
          </p:nvPr>
        </p:nvSpPr>
        <p:spPr>
          <a:xfrm>
            <a:off x="630029" y="1302472"/>
            <a:ext cx="10972801" cy="435413"/>
          </a:xfrm>
          <a:prstGeom prst="rect">
            <a:avLst/>
          </a:prstGeom>
        </p:spPr>
        <p:txBody>
          <a:bodyPr lIns="0"/>
          <a:lstStyle>
            <a:lvl1pPr indent="0" hangingPunct="0">
              <a:spcBef>
                <a:spcPts val="0"/>
              </a:spcBef>
              <a:defRPr sz="2597" b="0" i="0">
                <a:latin typeface="Fira Sans Light" panose="020B0403050000020004" pitchFamily="34" charset="0"/>
                <a:ea typeface="Fira Sans Light" panose="020B0403050000020004" pitchFamily="34" charset="0"/>
                <a:cs typeface="Calibri Light" panose="020F0302020204030204" pitchFamily="34" charset="0"/>
              </a:defRPr>
            </a:lvl1pPr>
            <a:lvl2pPr>
              <a:defRPr sz="2398" b="1" i="0">
                <a:latin typeface="Calibri" panose="020F0502020204030204" pitchFamily="34" charset="0"/>
                <a:cs typeface="Calibri" panose="020F0502020204030204" pitchFamily="34" charset="0"/>
              </a:defRPr>
            </a:lvl2pPr>
            <a:lvl3pPr>
              <a:defRPr sz="2398" b="1" i="0">
                <a:latin typeface="Calibri" panose="020F0502020204030204" pitchFamily="34" charset="0"/>
                <a:cs typeface="Calibri" panose="020F0502020204030204" pitchFamily="34" charset="0"/>
              </a:defRPr>
            </a:lvl3pPr>
            <a:lvl4pPr>
              <a:defRPr sz="2398" b="1" i="0">
                <a:latin typeface="Calibri" panose="020F0502020204030204" pitchFamily="34" charset="0"/>
                <a:cs typeface="Calibri" panose="020F0502020204030204" pitchFamily="34" charset="0"/>
              </a:defRPr>
            </a:lvl4pPr>
            <a:lvl5pPr>
              <a:defRPr sz="2398" b="1" i="0">
                <a:latin typeface="Calibri" panose="020F0502020204030204" pitchFamily="34" charset="0"/>
                <a:cs typeface="Calibri" panose="020F0502020204030204" pitchFamily="34" charset="0"/>
              </a:defRPr>
            </a:lvl5pPr>
          </a:lstStyle>
          <a:p>
            <a:pPr lvl="0"/>
            <a:r>
              <a:rPr lang="en-US"/>
              <a:t>Click to edit Master text styles</a:t>
            </a:r>
          </a:p>
        </p:txBody>
      </p:sp>
      <p:sp>
        <p:nvSpPr>
          <p:cNvPr id="4" name="Title 1">
            <a:extLst>
              <a:ext uri="{FF2B5EF4-FFF2-40B4-BE49-F238E27FC236}">
                <a16:creationId xmlns:a16="http://schemas.microsoft.com/office/drawing/2014/main" id="{5BEE8EB9-93E9-56CE-DE12-225023806D7C}"/>
              </a:ext>
            </a:extLst>
          </p:cNvPr>
          <p:cNvSpPr>
            <a:spLocks noGrp="1"/>
          </p:cNvSpPr>
          <p:nvPr>
            <p:ph type="title"/>
          </p:nvPr>
        </p:nvSpPr>
        <p:spPr>
          <a:xfrm>
            <a:off x="630029" y="527251"/>
            <a:ext cx="10972800" cy="712464"/>
          </a:xfrm>
          <a:prstGeom prst="rect">
            <a:avLst/>
          </a:prstGeom>
        </p:spPr>
        <p:txBody>
          <a:bodyPr anchor="t" anchorCtr="0"/>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1819673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Claim">
    <p:spTree>
      <p:nvGrpSpPr>
        <p:cNvPr id="1" name=""/>
        <p:cNvGrpSpPr/>
        <p:nvPr/>
      </p:nvGrpSpPr>
      <p:grpSpPr>
        <a:xfrm>
          <a:off x="0" y="0"/>
          <a:ext cx="0" cy="0"/>
          <a:chOff x="0" y="0"/>
          <a:chExt cx="0" cy="0"/>
        </a:xfrm>
      </p:grpSpPr>
      <p:sp>
        <p:nvSpPr>
          <p:cNvPr id="13" name="Text Placeholder 3">
            <a:extLst>
              <a:ext uri="{FF2B5EF4-FFF2-40B4-BE49-F238E27FC236}">
                <a16:creationId xmlns:a16="http://schemas.microsoft.com/office/drawing/2014/main" id="{F1DF23D1-E77B-704C-96BB-BADB7FC59A14}"/>
              </a:ext>
            </a:extLst>
          </p:cNvPr>
          <p:cNvSpPr>
            <a:spLocks noGrp="1"/>
          </p:cNvSpPr>
          <p:nvPr>
            <p:ph type="body" sz="quarter" idx="10" hasCustomPrompt="1"/>
          </p:nvPr>
        </p:nvSpPr>
        <p:spPr>
          <a:xfrm>
            <a:off x="363795" y="1829843"/>
            <a:ext cx="4843931" cy="2498725"/>
          </a:xfrm>
          <a:prstGeom prst="rect">
            <a:avLst/>
          </a:prstGeom>
        </p:spPr>
        <p:txBody>
          <a:bodyPr lIns="46800" tIns="46800" rIns="46800" bIns="46800"/>
          <a:lstStyle>
            <a:lvl1pPr algn="r">
              <a:defRPr sz="17982" b="1" i="0" baseline="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57%</a:t>
            </a:r>
          </a:p>
        </p:txBody>
      </p:sp>
      <p:sp>
        <p:nvSpPr>
          <p:cNvPr id="14" name="Text Placeholder 4">
            <a:extLst>
              <a:ext uri="{FF2B5EF4-FFF2-40B4-BE49-F238E27FC236}">
                <a16:creationId xmlns:a16="http://schemas.microsoft.com/office/drawing/2014/main" id="{9FEF1B57-B417-0E4F-B654-31990EF55C30}"/>
              </a:ext>
            </a:extLst>
          </p:cNvPr>
          <p:cNvSpPr>
            <a:spLocks noGrp="1"/>
          </p:cNvSpPr>
          <p:nvPr>
            <p:ph type="body" sz="quarter" idx="11" hasCustomPrompt="1"/>
          </p:nvPr>
        </p:nvSpPr>
        <p:spPr>
          <a:xfrm>
            <a:off x="5496395" y="2228577"/>
            <a:ext cx="6573819" cy="1200425"/>
          </a:xfrm>
          <a:prstGeom prst="rect">
            <a:avLst/>
          </a:prstGeom>
        </p:spPr>
        <p:txBody>
          <a:bodyPr lIns="90000" tIns="46800" rIns="90000" bIns="46800" anchor="b"/>
          <a:lstStyle>
            <a:lvl1pPr marL="0" indent="0" algn="l">
              <a:lnSpc>
                <a:spcPct val="100000"/>
              </a:lnSpc>
              <a:spcBef>
                <a:spcPts val="0"/>
              </a:spcBef>
              <a:defRPr sz="4795" b="1" i="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Claim, statistics</a:t>
            </a:r>
          </a:p>
        </p:txBody>
      </p:sp>
      <p:sp>
        <p:nvSpPr>
          <p:cNvPr id="16" name="Text Placeholder 4">
            <a:extLst>
              <a:ext uri="{FF2B5EF4-FFF2-40B4-BE49-F238E27FC236}">
                <a16:creationId xmlns:a16="http://schemas.microsoft.com/office/drawing/2014/main" id="{B83F93A2-4683-764B-A1AA-6286EE2E789A}"/>
              </a:ext>
            </a:extLst>
          </p:cNvPr>
          <p:cNvSpPr>
            <a:spLocks noGrp="1"/>
          </p:cNvSpPr>
          <p:nvPr>
            <p:ph type="body" sz="quarter" idx="12" hasCustomPrompt="1"/>
          </p:nvPr>
        </p:nvSpPr>
        <p:spPr>
          <a:xfrm>
            <a:off x="5496395" y="3601301"/>
            <a:ext cx="6573819" cy="1200425"/>
          </a:xfrm>
          <a:prstGeom prst="rect">
            <a:avLst/>
          </a:prstGeom>
        </p:spPr>
        <p:txBody>
          <a:bodyPr lIns="90000" tIns="46800" rIns="90000" bIns="46800" anchor="t"/>
          <a:lstStyle>
            <a:lvl1pPr marL="0" indent="0" algn="l">
              <a:lnSpc>
                <a:spcPct val="100000"/>
              </a:lnSpc>
              <a:spcBef>
                <a:spcPts val="0"/>
              </a:spcBef>
              <a:defRPr sz="2797" b="0" i="0">
                <a:solidFill>
                  <a:schemeClr val="tx1"/>
                </a:solidFill>
                <a:latin typeface="Fira Sans" panose="020B0503050000020004" pitchFamily="34" charset="0"/>
                <a:ea typeface="Fira Sans" panose="020B0503050000020004" pitchFamily="34" charset="0"/>
              </a:defRPr>
            </a:lvl1pPr>
          </a:lstStyle>
          <a:p>
            <a:pPr lvl="0"/>
            <a:r>
              <a:rPr lang="en-US"/>
              <a:t>Second part statement content. </a:t>
            </a:r>
            <a:br>
              <a:rPr lang="en-US"/>
            </a:br>
            <a:r>
              <a:rPr lang="en-US"/>
              <a:t>Second part statement content. </a:t>
            </a:r>
          </a:p>
        </p:txBody>
      </p:sp>
    </p:spTree>
    <p:extLst>
      <p:ext uri="{BB962C8B-B14F-4D97-AF65-F5344CB8AC3E}">
        <p14:creationId xmlns:p14="http://schemas.microsoft.com/office/powerpoint/2010/main" val="3878661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8" fill="hold" grpId="1" nodeType="withEffect" p14:presetBounceEnd="40000">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14:bounceEnd="40000">
                                          <p:cBhvr additive="base">
                                            <p:cTn id="10" dur="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11" dur="50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4">
                                                <p:txEl>
                                                  <p:pRg st="0" end="0"/>
                                                </p:txEl>
                                              </p:spTgt>
                                            </p:tgtEl>
                                            <p:attrNameLst>
                                              <p:attrName>style.visibility</p:attrName>
                                            </p:attrNameLst>
                                          </p:cBhvr>
                                          <p:to>
                                            <p:strVal val="visible"/>
                                          </p:to>
                                        </p:set>
                                        <p:animEffect transition="in" filter="fade">
                                          <p:cBhvr>
                                            <p:cTn id="15" dur="500"/>
                                            <p:tgtEl>
                                              <p:spTgt spid="14">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fade">
                                          <p:cBhvr>
                                            <p:cTn id="18"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tmplLst>
              <p:tmpl>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3" grpId="1"/>
          <p:bldP spid="14" grpId="0" build="p">
            <p:tmplLst>
              <p:tmpl lvl="1">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8" fill="hold" grpId="1"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500" fill="hold"/>
                                            <p:tgtEl>
                                              <p:spTgt spid="13"/>
                                            </p:tgtEl>
                                            <p:attrNameLst>
                                              <p:attrName>ppt_x</p:attrName>
                                            </p:attrNameLst>
                                          </p:cBhvr>
                                          <p:tavLst>
                                            <p:tav tm="0">
                                              <p:val>
                                                <p:strVal val="0-#ppt_w/2"/>
                                              </p:val>
                                            </p:tav>
                                            <p:tav tm="100000">
                                              <p:val>
                                                <p:strVal val="#ppt_x"/>
                                              </p:val>
                                            </p:tav>
                                          </p:tavLst>
                                        </p:anim>
                                        <p:anim calcmode="lin" valueType="num">
                                          <p:cBhvr additive="base">
                                            <p:cTn id="11" dur="50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4">
                                                <p:txEl>
                                                  <p:pRg st="0" end="0"/>
                                                </p:txEl>
                                              </p:spTgt>
                                            </p:tgtEl>
                                            <p:attrNameLst>
                                              <p:attrName>style.visibility</p:attrName>
                                            </p:attrNameLst>
                                          </p:cBhvr>
                                          <p:to>
                                            <p:strVal val="visible"/>
                                          </p:to>
                                        </p:set>
                                        <p:animEffect transition="in" filter="fade">
                                          <p:cBhvr>
                                            <p:cTn id="15" dur="500"/>
                                            <p:tgtEl>
                                              <p:spTgt spid="14">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fade">
                                          <p:cBhvr>
                                            <p:cTn id="18"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tmplLst>
              <p:tmpl>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3" grpId="1"/>
          <p:bldP spid="14" grpId="0" build="p">
            <p:tmplLst>
              <p:tmpl lvl="1">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Claim 2 Pie chart">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A5C489C6-02E3-B243-B754-1C927E1EDF37}"/>
              </a:ext>
            </a:extLst>
          </p:cNvPr>
          <p:cNvSpPr>
            <a:spLocks noGrp="1"/>
          </p:cNvSpPr>
          <p:nvPr>
            <p:ph type="body" sz="quarter" idx="11" hasCustomPrompt="1"/>
          </p:nvPr>
        </p:nvSpPr>
        <p:spPr>
          <a:xfrm>
            <a:off x="793433" y="4301223"/>
            <a:ext cx="4817806" cy="645554"/>
          </a:xfrm>
          <a:prstGeom prst="rect">
            <a:avLst/>
          </a:prstGeom>
        </p:spPr>
        <p:txBody>
          <a:bodyPr lIns="90000" tIns="46800" rIns="90000" bIns="46800" anchor="t"/>
          <a:lstStyle>
            <a:lvl1pPr marL="0" indent="0" algn="ctr">
              <a:lnSpc>
                <a:spcPct val="100000"/>
              </a:lnSpc>
              <a:spcBef>
                <a:spcPts val="0"/>
              </a:spcBef>
              <a:defRPr sz="3596" b="1" i="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Claim, statistics</a:t>
            </a:r>
          </a:p>
        </p:txBody>
      </p:sp>
      <p:sp>
        <p:nvSpPr>
          <p:cNvPr id="23" name="Text Placeholder 4">
            <a:extLst>
              <a:ext uri="{FF2B5EF4-FFF2-40B4-BE49-F238E27FC236}">
                <a16:creationId xmlns:a16="http://schemas.microsoft.com/office/drawing/2014/main" id="{DDB299F8-1FB4-4B47-BB13-0FB4D6C5AE88}"/>
              </a:ext>
            </a:extLst>
          </p:cNvPr>
          <p:cNvSpPr>
            <a:spLocks noGrp="1"/>
          </p:cNvSpPr>
          <p:nvPr>
            <p:ph type="body" sz="quarter" idx="12" hasCustomPrompt="1"/>
          </p:nvPr>
        </p:nvSpPr>
        <p:spPr>
          <a:xfrm>
            <a:off x="793433" y="4970615"/>
            <a:ext cx="4817806" cy="1757542"/>
          </a:xfrm>
          <a:prstGeom prst="rect">
            <a:avLst/>
          </a:prstGeom>
        </p:spPr>
        <p:txBody>
          <a:bodyPr lIns="90000" tIns="46800" rIns="90000" bIns="46800" anchor="t"/>
          <a:lstStyle>
            <a:lvl1pPr marL="0" indent="0" algn="ctr">
              <a:lnSpc>
                <a:spcPct val="100000"/>
              </a:lnSpc>
              <a:spcBef>
                <a:spcPts val="0"/>
              </a:spcBef>
              <a:defRPr sz="1998" b="0" i="0">
                <a:solidFill>
                  <a:schemeClr val="tx1"/>
                </a:solidFill>
                <a:latin typeface="Fira Sans" panose="020B0503050000020004" pitchFamily="34" charset="0"/>
                <a:ea typeface="Fira Sans" panose="020B0503050000020004" pitchFamily="34" charset="0"/>
              </a:defRPr>
            </a:lvl1pPr>
          </a:lstStyle>
          <a:p>
            <a:pPr lvl="0"/>
            <a:r>
              <a:rPr lang="en-US"/>
              <a:t>Second part statement content. </a:t>
            </a:r>
            <a:br>
              <a:rPr lang="en-US"/>
            </a:br>
            <a:r>
              <a:rPr lang="en-US"/>
              <a:t>Second part statement content. </a:t>
            </a:r>
          </a:p>
        </p:txBody>
      </p:sp>
      <p:sp>
        <p:nvSpPr>
          <p:cNvPr id="24" name="Text Placeholder 4">
            <a:extLst>
              <a:ext uri="{FF2B5EF4-FFF2-40B4-BE49-F238E27FC236}">
                <a16:creationId xmlns:a16="http://schemas.microsoft.com/office/drawing/2014/main" id="{E235D798-88DB-5240-90B6-E4CE39DBCB46}"/>
              </a:ext>
            </a:extLst>
          </p:cNvPr>
          <p:cNvSpPr>
            <a:spLocks noGrp="1"/>
          </p:cNvSpPr>
          <p:nvPr>
            <p:ph type="body" sz="quarter" idx="14" hasCustomPrompt="1"/>
          </p:nvPr>
        </p:nvSpPr>
        <p:spPr>
          <a:xfrm>
            <a:off x="6456813" y="4301223"/>
            <a:ext cx="4817806" cy="645554"/>
          </a:xfrm>
          <a:prstGeom prst="rect">
            <a:avLst/>
          </a:prstGeom>
        </p:spPr>
        <p:txBody>
          <a:bodyPr lIns="90000" tIns="46800" rIns="90000" bIns="46800" anchor="t"/>
          <a:lstStyle>
            <a:lvl1pPr marL="0" indent="0" algn="ctr">
              <a:lnSpc>
                <a:spcPct val="100000"/>
              </a:lnSpc>
              <a:spcBef>
                <a:spcPts val="0"/>
              </a:spcBef>
              <a:defRPr sz="3596" b="1" i="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Claim, statistics</a:t>
            </a:r>
          </a:p>
        </p:txBody>
      </p:sp>
      <p:sp>
        <p:nvSpPr>
          <p:cNvPr id="25" name="Text Placeholder 4">
            <a:extLst>
              <a:ext uri="{FF2B5EF4-FFF2-40B4-BE49-F238E27FC236}">
                <a16:creationId xmlns:a16="http://schemas.microsoft.com/office/drawing/2014/main" id="{35D17DFB-77CD-6C41-A096-E3CF670E5BD0}"/>
              </a:ext>
            </a:extLst>
          </p:cNvPr>
          <p:cNvSpPr>
            <a:spLocks noGrp="1"/>
          </p:cNvSpPr>
          <p:nvPr>
            <p:ph type="body" sz="quarter" idx="15" hasCustomPrompt="1"/>
          </p:nvPr>
        </p:nvSpPr>
        <p:spPr>
          <a:xfrm>
            <a:off x="6456813" y="4970615"/>
            <a:ext cx="4817806" cy="1757542"/>
          </a:xfrm>
          <a:prstGeom prst="rect">
            <a:avLst/>
          </a:prstGeom>
        </p:spPr>
        <p:txBody>
          <a:bodyPr lIns="90000" tIns="46800" rIns="90000" bIns="46800" anchor="t"/>
          <a:lstStyle>
            <a:lvl1pPr marL="0" indent="0" algn="ctr">
              <a:lnSpc>
                <a:spcPct val="100000"/>
              </a:lnSpc>
              <a:spcBef>
                <a:spcPts val="0"/>
              </a:spcBef>
              <a:defRPr sz="1998" b="0" i="0">
                <a:solidFill>
                  <a:schemeClr val="tx1"/>
                </a:solidFill>
                <a:latin typeface="Fira Sans" panose="020B0503050000020004" pitchFamily="34" charset="0"/>
                <a:ea typeface="Fira Sans" panose="020B0503050000020004" pitchFamily="34" charset="0"/>
              </a:defRPr>
            </a:lvl1pPr>
          </a:lstStyle>
          <a:p>
            <a:pPr lvl="0"/>
            <a:r>
              <a:rPr lang="en-US"/>
              <a:t>Second part statement content. </a:t>
            </a:r>
            <a:br>
              <a:rPr lang="en-US"/>
            </a:br>
            <a:r>
              <a:rPr lang="en-US"/>
              <a:t>Second part statement content. </a:t>
            </a:r>
          </a:p>
        </p:txBody>
      </p:sp>
      <p:sp>
        <p:nvSpPr>
          <p:cNvPr id="27" name="Text Placeholder 3">
            <a:extLst>
              <a:ext uri="{FF2B5EF4-FFF2-40B4-BE49-F238E27FC236}">
                <a16:creationId xmlns:a16="http://schemas.microsoft.com/office/drawing/2014/main" id="{FC3EDA71-D46F-2648-BD3E-3C4C47BFBF10}"/>
              </a:ext>
            </a:extLst>
          </p:cNvPr>
          <p:cNvSpPr>
            <a:spLocks noGrp="1"/>
          </p:cNvSpPr>
          <p:nvPr>
            <p:ph type="body" sz="quarter" idx="10" hasCustomPrompt="1"/>
          </p:nvPr>
        </p:nvSpPr>
        <p:spPr>
          <a:xfrm>
            <a:off x="793433" y="1839951"/>
            <a:ext cx="4817806" cy="1502266"/>
          </a:xfrm>
          <a:prstGeom prst="rect">
            <a:avLst/>
          </a:prstGeom>
        </p:spPr>
        <p:txBody>
          <a:bodyPr lIns="46800" tIns="46800" rIns="46800" bIns="46800"/>
          <a:lstStyle>
            <a:lvl1pPr algn="ctr">
              <a:defRPr sz="7992" b="1" i="0" baseline="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57%</a:t>
            </a:r>
          </a:p>
        </p:txBody>
      </p:sp>
      <p:sp>
        <p:nvSpPr>
          <p:cNvPr id="28" name="Text Placeholder 3">
            <a:extLst>
              <a:ext uri="{FF2B5EF4-FFF2-40B4-BE49-F238E27FC236}">
                <a16:creationId xmlns:a16="http://schemas.microsoft.com/office/drawing/2014/main" id="{D2664BD9-C1EA-E24B-843F-3E506523F4CD}"/>
              </a:ext>
            </a:extLst>
          </p:cNvPr>
          <p:cNvSpPr>
            <a:spLocks noGrp="1"/>
          </p:cNvSpPr>
          <p:nvPr>
            <p:ph type="body" sz="quarter" idx="16" hasCustomPrompt="1"/>
          </p:nvPr>
        </p:nvSpPr>
        <p:spPr>
          <a:xfrm>
            <a:off x="6405284" y="1839951"/>
            <a:ext cx="4817806" cy="1502266"/>
          </a:xfrm>
          <a:prstGeom prst="rect">
            <a:avLst/>
          </a:prstGeom>
        </p:spPr>
        <p:txBody>
          <a:bodyPr lIns="46800" tIns="46800" rIns="46800" bIns="46800"/>
          <a:lstStyle>
            <a:lvl1pPr algn="ctr">
              <a:defRPr sz="7992" b="1" i="0" baseline="0">
                <a:solidFill>
                  <a:srgbClr val="00A8EC"/>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US"/>
              <a:t>78%</a:t>
            </a:r>
          </a:p>
        </p:txBody>
      </p:sp>
      <p:sp>
        <p:nvSpPr>
          <p:cNvPr id="30" name="Chart Placeholder 2">
            <a:extLst>
              <a:ext uri="{FF2B5EF4-FFF2-40B4-BE49-F238E27FC236}">
                <a16:creationId xmlns:a16="http://schemas.microsoft.com/office/drawing/2014/main" id="{94D9DBC3-1C34-DA48-BC14-E24BA64C8C8E}"/>
              </a:ext>
            </a:extLst>
          </p:cNvPr>
          <p:cNvSpPr>
            <a:spLocks noGrp="1"/>
          </p:cNvSpPr>
          <p:nvPr>
            <p:ph type="chart" sz="quarter" idx="17"/>
          </p:nvPr>
        </p:nvSpPr>
        <p:spPr>
          <a:xfrm>
            <a:off x="1587479" y="930979"/>
            <a:ext cx="3196395" cy="3261880"/>
          </a:xfrm>
          <a:prstGeom prst="rect">
            <a:avLst/>
          </a:prstGeom>
        </p:spPr>
        <p:txBody>
          <a:bodyPr/>
          <a:lstStyle>
            <a:lvl1pPr>
              <a:defRPr b="0" i="0">
                <a:latin typeface="Fira Sans" panose="020B0503050000020004" pitchFamily="34" charset="0"/>
                <a:ea typeface="Fira Sans" panose="020B0503050000020004" pitchFamily="34" charset="0"/>
              </a:defRPr>
            </a:lvl1pPr>
          </a:lstStyle>
          <a:p>
            <a:r>
              <a:rPr lang="en-US"/>
              <a:t>Click icon to add chart</a:t>
            </a:r>
          </a:p>
        </p:txBody>
      </p:sp>
      <p:sp>
        <p:nvSpPr>
          <p:cNvPr id="31" name="Chart Placeholder 2">
            <a:extLst>
              <a:ext uri="{FF2B5EF4-FFF2-40B4-BE49-F238E27FC236}">
                <a16:creationId xmlns:a16="http://schemas.microsoft.com/office/drawing/2014/main" id="{78151912-2829-0847-B05F-6F7229580942}"/>
              </a:ext>
            </a:extLst>
          </p:cNvPr>
          <p:cNvSpPr>
            <a:spLocks noGrp="1"/>
          </p:cNvSpPr>
          <p:nvPr>
            <p:ph type="chart" sz="quarter" idx="18"/>
          </p:nvPr>
        </p:nvSpPr>
        <p:spPr>
          <a:xfrm>
            <a:off x="7207692" y="930979"/>
            <a:ext cx="3196395" cy="3261880"/>
          </a:xfrm>
          <a:prstGeom prst="rect">
            <a:avLst/>
          </a:prstGeom>
        </p:spPr>
        <p:txBody>
          <a:bodyPr/>
          <a:lstStyle>
            <a:lvl1pPr>
              <a:defRPr b="0" i="0">
                <a:latin typeface="Fira Sans" panose="020B0503050000020004" pitchFamily="34" charset="0"/>
                <a:ea typeface="Fira Sans" panose="020B0503050000020004" pitchFamily="34" charset="0"/>
              </a:defRPr>
            </a:lvl1pPr>
          </a:lstStyle>
          <a:p>
            <a:r>
              <a:rPr lang="en-US"/>
              <a:t>Click icon to add chart</a:t>
            </a:r>
          </a:p>
        </p:txBody>
      </p:sp>
    </p:spTree>
    <p:extLst>
      <p:ext uri="{BB962C8B-B14F-4D97-AF65-F5344CB8AC3E}">
        <p14:creationId xmlns:p14="http://schemas.microsoft.com/office/powerpoint/2010/main" val="3405825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nodePh="1">
                                  <p:stCondLst>
                                    <p:cond delay="0"/>
                                  </p:stCondLst>
                                  <p:endCondLst>
                                    <p:cond evt="begin" delay="0">
                                      <p:tn val="5"/>
                                    </p:cond>
                                  </p:endCondLst>
                                  <p:childTnLst>
                                    <p:set>
                                      <p:cBhvr>
                                        <p:cTn id="6" dur="1" fill="hold">
                                          <p:stCondLst>
                                            <p:cond delay="0"/>
                                          </p:stCondLst>
                                        </p:cTn>
                                        <p:tgtEl>
                                          <p:spTgt spid="30"/>
                                        </p:tgtEl>
                                        <p:attrNameLst>
                                          <p:attrName>style.visibility</p:attrName>
                                        </p:attrNameLst>
                                      </p:cBhvr>
                                      <p:to>
                                        <p:strVal val="visible"/>
                                      </p:to>
                                    </p:set>
                                    <p:animEffect transition="in" filter="wheel(1)">
                                      <p:cBhvr>
                                        <p:cTn id="7" dur="750"/>
                                        <p:tgtEl>
                                          <p:spTgt spid="30"/>
                                        </p:tgtEl>
                                      </p:cBhvr>
                                    </p:animEffect>
                                  </p:childTnLst>
                                </p:cTn>
                              </p:par>
                              <p:par>
                                <p:cTn id="8" presetID="21" presetClass="entr" presetSubtype="1" fill="hold" grpId="0" nodeType="withEffect" nodePh="1">
                                  <p:stCondLst>
                                    <p:cond delay="0"/>
                                  </p:stCondLst>
                                  <p:endCondLst>
                                    <p:cond evt="begin" delay="0">
                                      <p:tn val="8"/>
                                    </p:cond>
                                  </p:endCondLst>
                                  <p:childTnLst>
                                    <p:set>
                                      <p:cBhvr>
                                        <p:cTn id="9" dur="1" fill="hold">
                                          <p:stCondLst>
                                            <p:cond delay="0"/>
                                          </p:stCondLst>
                                        </p:cTn>
                                        <p:tgtEl>
                                          <p:spTgt spid="31"/>
                                        </p:tgtEl>
                                        <p:attrNameLst>
                                          <p:attrName>style.visibility</p:attrName>
                                        </p:attrNameLst>
                                      </p:cBhvr>
                                      <p:to>
                                        <p:strVal val="visible"/>
                                      </p:to>
                                    </p:set>
                                    <p:animEffect transition="in" filter="wheel(1)">
                                      <p:cBhvr>
                                        <p:cTn id="10" dur="750"/>
                                        <p:tgtEl>
                                          <p:spTgt spid="31"/>
                                        </p:tgtEl>
                                      </p:cBhvr>
                                    </p:animEffect>
                                  </p:childTnLst>
                                </p:cTn>
                              </p:par>
                              <p:par>
                                <p:cTn id="11" presetID="53" presetClass="entr" presetSubtype="16" fill="hold" grpId="0" nodeType="withEffect">
                                  <p:stCondLst>
                                    <p:cond delay="0"/>
                                  </p:stCondLst>
                                  <p:childTnLst>
                                    <p:set>
                                      <p:cBhvr>
                                        <p:cTn id="12" dur="1" fill="hold">
                                          <p:stCondLst>
                                            <p:cond delay="0"/>
                                          </p:stCondLst>
                                        </p:cTn>
                                        <p:tgtEl>
                                          <p:spTgt spid="27">
                                            <p:txEl>
                                              <p:pRg st="0" end="0"/>
                                            </p:txEl>
                                          </p:spTgt>
                                        </p:tgtEl>
                                        <p:attrNameLst>
                                          <p:attrName>style.visibility</p:attrName>
                                        </p:attrNameLst>
                                      </p:cBhvr>
                                      <p:to>
                                        <p:strVal val="visible"/>
                                      </p:to>
                                    </p:set>
                                    <p:anim calcmode="lin" valueType="num">
                                      <p:cBhvr>
                                        <p:cTn id="13" dur="250" fill="hold"/>
                                        <p:tgtEl>
                                          <p:spTgt spid="27">
                                            <p:txEl>
                                              <p:pRg st="0" end="0"/>
                                            </p:txEl>
                                          </p:spTgt>
                                        </p:tgtEl>
                                        <p:attrNameLst>
                                          <p:attrName>ppt_w</p:attrName>
                                        </p:attrNameLst>
                                      </p:cBhvr>
                                      <p:tavLst>
                                        <p:tav tm="0">
                                          <p:val>
                                            <p:fltVal val="0"/>
                                          </p:val>
                                        </p:tav>
                                        <p:tav tm="100000">
                                          <p:val>
                                            <p:strVal val="#ppt_w"/>
                                          </p:val>
                                        </p:tav>
                                      </p:tavLst>
                                    </p:anim>
                                    <p:anim calcmode="lin" valueType="num">
                                      <p:cBhvr>
                                        <p:cTn id="14" dur="250" fill="hold"/>
                                        <p:tgtEl>
                                          <p:spTgt spid="27">
                                            <p:txEl>
                                              <p:pRg st="0" end="0"/>
                                            </p:txEl>
                                          </p:spTgt>
                                        </p:tgtEl>
                                        <p:attrNameLst>
                                          <p:attrName>ppt_h</p:attrName>
                                        </p:attrNameLst>
                                      </p:cBhvr>
                                      <p:tavLst>
                                        <p:tav tm="0">
                                          <p:val>
                                            <p:fltVal val="0"/>
                                          </p:val>
                                        </p:tav>
                                        <p:tav tm="100000">
                                          <p:val>
                                            <p:strVal val="#ppt_h"/>
                                          </p:val>
                                        </p:tav>
                                      </p:tavLst>
                                    </p:anim>
                                    <p:animEffect transition="in" filter="fade">
                                      <p:cBhvr>
                                        <p:cTn id="15" dur="250"/>
                                        <p:tgtEl>
                                          <p:spTgt spid="27">
                                            <p:txEl>
                                              <p:pRg st="0" end="0"/>
                                            </p:txEl>
                                          </p:spTgt>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28">
                                            <p:txEl>
                                              <p:pRg st="0" end="0"/>
                                            </p:txEl>
                                          </p:spTgt>
                                        </p:tgtEl>
                                        <p:attrNameLst>
                                          <p:attrName>style.visibility</p:attrName>
                                        </p:attrNameLst>
                                      </p:cBhvr>
                                      <p:to>
                                        <p:strVal val="visible"/>
                                      </p:to>
                                    </p:set>
                                    <p:anim calcmode="lin" valueType="num">
                                      <p:cBhvr>
                                        <p:cTn id="18" dur="250" fill="hold"/>
                                        <p:tgtEl>
                                          <p:spTgt spid="28">
                                            <p:txEl>
                                              <p:pRg st="0" end="0"/>
                                            </p:txEl>
                                          </p:spTgt>
                                        </p:tgtEl>
                                        <p:attrNameLst>
                                          <p:attrName>ppt_w</p:attrName>
                                        </p:attrNameLst>
                                      </p:cBhvr>
                                      <p:tavLst>
                                        <p:tav tm="0">
                                          <p:val>
                                            <p:fltVal val="0"/>
                                          </p:val>
                                        </p:tav>
                                        <p:tav tm="100000">
                                          <p:val>
                                            <p:strVal val="#ppt_w"/>
                                          </p:val>
                                        </p:tav>
                                      </p:tavLst>
                                    </p:anim>
                                    <p:anim calcmode="lin" valueType="num">
                                      <p:cBhvr>
                                        <p:cTn id="19" dur="25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20" dur="250"/>
                                        <p:tgtEl>
                                          <p:spTgt spid="2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build="p">
        <p:tmplLst>
          <p:tmpl lvl="1">
            <p:tnLst>
              <p:par>
                <p:cTn presetID="53" presetClass="entr" presetSubtype="16" fill="hold" nodeType="withEffect">
                  <p:stCondLst>
                    <p:cond delay="0"/>
                  </p:stCondLst>
                  <p:childTnLst>
                    <p:set>
                      <p:cBhvr>
                        <p:cTn dur="1" fill="hold">
                          <p:stCondLst>
                            <p:cond delay="0"/>
                          </p:stCondLst>
                        </p:cTn>
                        <p:tgtEl>
                          <p:spTgt spid="27"/>
                        </p:tgtEl>
                        <p:attrNameLst>
                          <p:attrName>style.visibility</p:attrName>
                        </p:attrNameLst>
                      </p:cBhvr>
                      <p:to>
                        <p:strVal val="visible"/>
                      </p:to>
                    </p:set>
                    <p:anim calcmode="lin" valueType="num">
                      <p:cBhvr>
                        <p:cTn dur="250" fill="hold"/>
                        <p:tgtEl>
                          <p:spTgt spid="27"/>
                        </p:tgtEl>
                        <p:attrNameLst>
                          <p:attrName>ppt_w</p:attrName>
                        </p:attrNameLst>
                      </p:cBhvr>
                      <p:tavLst>
                        <p:tav tm="0">
                          <p:val>
                            <p:fltVal val="0"/>
                          </p:val>
                        </p:tav>
                        <p:tav tm="100000">
                          <p:val>
                            <p:strVal val="#ppt_w"/>
                          </p:val>
                        </p:tav>
                      </p:tavLst>
                    </p:anim>
                    <p:anim calcmode="lin" valueType="num">
                      <p:cBhvr>
                        <p:cTn dur="250" fill="hold"/>
                        <p:tgtEl>
                          <p:spTgt spid="27"/>
                        </p:tgtEl>
                        <p:attrNameLst>
                          <p:attrName>ppt_h</p:attrName>
                        </p:attrNameLst>
                      </p:cBhvr>
                      <p:tavLst>
                        <p:tav tm="0">
                          <p:val>
                            <p:fltVal val="0"/>
                          </p:val>
                        </p:tav>
                        <p:tav tm="100000">
                          <p:val>
                            <p:strVal val="#ppt_h"/>
                          </p:val>
                        </p:tav>
                      </p:tavLst>
                    </p:anim>
                    <p:animEffect transition="in" filter="fade">
                      <p:cBhvr>
                        <p:cTn dur="250"/>
                        <p:tgtEl>
                          <p:spTgt spid="27"/>
                        </p:tgtEl>
                      </p:cBhvr>
                    </p:animEffect>
                  </p:childTnLst>
                </p:cTn>
              </p:par>
            </p:tnLst>
          </p:tmpl>
        </p:tmplLst>
      </p:bldP>
      <p:bldP spid="28" grpId="0" build="p">
        <p:tmplLst>
          <p:tmpl lvl="1">
            <p:tnLst>
              <p:par>
                <p:cTn presetID="53" presetClass="entr" presetSubtype="16" fill="hold" nodeType="with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p:cTn dur="250" fill="hold"/>
                        <p:tgtEl>
                          <p:spTgt spid="28"/>
                        </p:tgtEl>
                        <p:attrNameLst>
                          <p:attrName>ppt_w</p:attrName>
                        </p:attrNameLst>
                      </p:cBhvr>
                      <p:tavLst>
                        <p:tav tm="0">
                          <p:val>
                            <p:fltVal val="0"/>
                          </p:val>
                        </p:tav>
                        <p:tav tm="100000">
                          <p:val>
                            <p:strVal val="#ppt_w"/>
                          </p:val>
                        </p:tav>
                      </p:tavLst>
                    </p:anim>
                    <p:anim calcmode="lin" valueType="num">
                      <p:cBhvr>
                        <p:cTn dur="250" fill="hold"/>
                        <p:tgtEl>
                          <p:spTgt spid="28"/>
                        </p:tgtEl>
                        <p:attrNameLst>
                          <p:attrName>ppt_h</p:attrName>
                        </p:attrNameLst>
                      </p:cBhvr>
                      <p:tavLst>
                        <p:tav tm="0">
                          <p:val>
                            <p:fltVal val="0"/>
                          </p:val>
                        </p:tav>
                        <p:tav tm="100000">
                          <p:val>
                            <p:strVal val="#ppt_h"/>
                          </p:val>
                        </p:tav>
                      </p:tavLst>
                    </p:anim>
                    <p:animEffect transition="in" filter="fade">
                      <p:cBhvr>
                        <p:cTn dur="250"/>
                        <p:tgtEl>
                          <p:spTgt spid="28"/>
                        </p:tgtEl>
                      </p:cBhvr>
                    </p:animEffect>
                  </p:childTnLst>
                </p:cTn>
              </p:par>
            </p:tnLst>
          </p:tmpl>
        </p:tmplLst>
      </p:bldP>
      <p:bldP spid="30" grpId="0"/>
      <p:bldP spid="31" grpId="0"/>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1_Agenda w/Picture">
    <p:spTree>
      <p:nvGrpSpPr>
        <p:cNvPr id="1" name=""/>
        <p:cNvGrpSpPr/>
        <p:nvPr/>
      </p:nvGrpSpPr>
      <p:grpSpPr>
        <a:xfrm>
          <a:off x="0" y="0"/>
          <a:ext cx="0" cy="0"/>
          <a:chOff x="0" y="0"/>
          <a:chExt cx="0" cy="0"/>
        </a:xfrm>
      </p:grpSpPr>
      <p:sp>
        <p:nvSpPr>
          <p:cNvPr id="8" name="Content Placeholder 5">
            <a:extLst>
              <a:ext uri="{FF2B5EF4-FFF2-40B4-BE49-F238E27FC236}">
                <a16:creationId xmlns:a16="http://schemas.microsoft.com/office/drawing/2014/main" id="{10773C70-7D25-4E8F-8A6C-45A1A5FC1EA9}"/>
              </a:ext>
            </a:extLst>
          </p:cNvPr>
          <p:cNvSpPr>
            <a:spLocks noGrp="1"/>
          </p:cNvSpPr>
          <p:nvPr>
            <p:ph sz="quarter" idx="10" hasCustomPrompt="1"/>
          </p:nvPr>
        </p:nvSpPr>
        <p:spPr>
          <a:xfrm>
            <a:off x="620487" y="1834593"/>
            <a:ext cx="2132045" cy="4385689"/>
          </a:xfrm>
          <a:prstGeom prst="rect">
            <a:avLst/>
          </a:prstGeom>
        </p:spPr>
        <p:txBody>
          <a:bodyPr lIns="0" tIns="0" rIns="0" bIns="0" numCol="1"/>
          <a:lstStyle>
            <a:lvl1pPr marL="0" indent="0">
              <a:spcBef>
                <a:spcPts val="1399"/>
              </a:spcBef>
              <a:buSzPct val="110000"/>
              <a:buFont typeface="+mj-lt"/>
              <a:buNone/>
              <a:defRPr b="0" i="0" baseline="0">
                <a:latin typeface="Fira Sans" panose="020B0503050000020004" pitchFamily="34" charset="0"/>
                <a:ea typeface="Fira Sans" panose="020B0503050000020004" pitchFamily="34" charset="0"/>
              </a:defRPr>
            </a:lvl1pPr>
            <a:lvl2pPr>
              <a:defRPr baseline="0"/>
            </a:lvl2pPr>
            <a:lvl3pPr>
              <a:defRPr/>
            </a:lvl3pPr>
            <a:lvl4pPr marL="972165" indent="-287051">
              <a:defRPr/>
            </a:lvl4pPr>
            <a:lvl5pPr marL="1257629" indent="-285464">
              <a:defRPr/>
            </a:lvl5pPr>
            <a:lvl6pPr marL="1541507" indent="-283879">
              <a:defRPr/>
            </a:lvl6pPr>
          </a:lstStyle>
          <a:p>
            <a:pPr lvl="0"/>
            <a:r>
              <a:rPr lang="en-US"/>
              <a:t>Time</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Time</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Time</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Time</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Time</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Time</a:t>
            </a:r>
          </a:p>
          <a:p>
            <a:pPr lvl="0"/>
            <a:endParaRPr lang="en-US"/>
          </a:p>
        </p:txBody>
      </p:sp>
      <p:sp>
        <p:nvSpPr>
          <p:cNvPr id="6" name="Title 6">
            <a:extLst>
              <a:ext uri="{FF2B5EF4-FFF2-40B4-BE49-F238E27FC236}">
                <a16:creationId xmlns:a16="http://schemas.microsoft.com/office/drawing/2014/main" id="{3E7FEDBF-78FE-EE4F-7166-60188D7463E7}"/>
              </a:ext>
            </a:extLst>
          </p:cNvPr>
          <p:cNvSpPr>
            <a:spLocks noGrp="1"/>
          </p:cNvSpPr>
          <p:nvPr>
            <p:ph type="title"/>
          </p:nvPr>
        </p:nvSpPr>
        <p:spPr>
          <a:xfrm>
            <a:off x="620487" y="805543"/>
            <a:ext cx="6977743" cy="685328"/>
          </a:xfrm>
          <a:prstGeom prst="rect">
            <a:avLst/>
          </a:prstGeom>
        </p:spPr>
        <p:txBody>
          <a:bodyPr>
            <a:normAutofit/>
          </a:bodyPr>
          <a:lstStyle/>
          <a:p>
            <a:endParaRPr lang="en-US"/>
          </a:p>
        </p:txBody>
      </p:sp>
      <p:cxnSp>
        <p:nvCxnSpPr>
          <p:cNvPr id="7" name="Straight Connector 6">
            <a:extLst>
              <a:ext uri="{FF2B5EF4-FFF2-40B4-BE49-F238E27FC236}">
                <a16:creationId xmlns:a16="http://schemas.microsoft.com/office/drawing/2014/main" id="{01D97998-FD43-5487-FF83-3BFD5EB41E6C}"/>
              </a:ext>
            </a:extLst>
          </p:cNvPr>
          <p:cNvCxnSpPr>
            <a:cxnSpLocks/>
          </p:cNvCxnSpPr>
          <p:nvPr userDrawn="1"/>
        </p:nvCxnSpPr>
        <p:spPr bwMode="auto">
          <a:xfrm>
            <a:off x="620487" y="1645919"/>
            <a:ext cx="6977743" cy="0"/>
          </a:xfrm>
          <a:prstGeom prst="line">
            <a:avLst/>
          </a:prstGeom>
          <a:solidFill>
            <a:schemeClr val="accent1"/>
          </a:solidFill>
          <a:ln w="9525"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9" name="Picture 8">
            <a:extLst>
              <a:ext uri="{FF2B5EF4-FFF2-40B4-BE49-F238E27FC236}">
                <a16:creationId xmlns:a16="http://schemas.microsoft.com/office/drawing/2014/main" id="{5C173A84-EA8A-D527-87E1-9A07E43532D6}"/>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sp>
        <p:nvSpPr>
          <p:cNvPr id="10" name="Content Placeholder 5">
            <a:extLst>
              <a:ext uri="{FF2B5EF4-FFF2-40B4-BE49-F238E27FC236}">
                <a16:creationId xmlns:a16="http://schemas.microsoft.com/office/drawing/2014/main" id="{AA307226-53E2-A2A9-03A8-346C7F433DFC}"/>
              </a:ext>
            </a:extLst>
          </p:cNvPr>
          <p:cNvSpPr>
            <a:spLocks noGrp="1"/>
          </p:cNvSpPr>
          <p:nvPr>
            <p:ph sz="quarter" idx="11" hasCustomPrompt="1"/>
          </p:nvPr>
        </p:nvSpPr>
        <p:spPr>
          <a:xfrm>
            <a:off x="2990463" y="1834593"/>
            <a:ext cx="4607767" cy="4385689"/>
          </a:xfrm>
          <a:prstGeom prst="rect">
            <a:avLst/>
          </a:prstGeom>
        </p:spPr>
        <p:txBody>
          <a:bodyPr lIns="0" tIns="0" rIns="0" bIns="0" numCol="1"/>
          <a:lstStyle>
            <a:lvl1pPr marL="0" indent="0">
              <a:spcBef>
                <a:spcPts val="1399"/>
              </a:spcBef>
              <a:buSzPct val="110000"/>
              <a:buFont typeface="+mj-lt"/>
              <a:buNone/>
              <a:defRPr b="0" i="0" baseline="0">
                <a:latin typeface="Fira Sans" panose="020B0503050000020004" pitchFamily="34" charset="0"/>
                <a:ea typeface="Fira Sans" panose="020B0503050000020004" pitchFamily="34" charset="0"/>
              </a:defRPr>
            </a:lvl1pPr>
            <a:lvl2pPr>
              <a:defRPr baseline="0"/>
            </a:lvl2pPr>
            <a:lvl3pPr>
              <a:defRPr/>
            </a:lvl3pPr>
            <a:lvl4pPr marL="972165" indent="-287051">
              <a:defRPr/>
            </a:lvl4pPr>
            <a:lvl5pPr marL="1257629" indent="-285464">
              <a:defRPr/>
            </a:lvl5pPr>
            <a:lvl6pPr marL="1541507" indent="-283879">
              <a:defRPr/>
            </a:lvl6pPr>
          </a:lstStyle>
          <a:p>
            <a:pPr lvl="0"/>
            <a:r>
              <a:rPr lang="en-US"/>
              <a:t>Agenda item</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Agenda item</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Agenda item</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Agenda item</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Agenda item</a:t>
            </a:r>
          </a:p>
          <a:p>
            <a:pPr marL="0" marR="0" lvl="0" indent="0" algn="l" defTabSz="1083179" rtl="0" eaLnBrk="1" fontAlgn="base" latinLnBrk="0" hangingPunct="1">
              <a:lnSpc>
                <a:spcPct val="105000"/>
              </a:lnSpc>
              <a:spcBef>
                <a:spcPts val="1399"/>
              </a:spcBef>
              <a:spcAft>
                <a:spcPct val="0"/>
              </a:spcAft>
              <a:buClr>
                <a:schemeClr val="bg2"/>
              </a:buClr>
              <a:buSzPct val="110000"/>
              <a:buFont typeface="+mj-lt"/>
              <a:buNone/>
              <a:tabLst>
                <a:tab pos="166521" algn="l"/>
              </a:tabLst>
              <a:defRPr/>
            </a:pPr>
            <a:r>
              <a:rPr lang="en-US"/>
              <a:t>Agenda item</a:t>
            </a:r>
          </a:p>
          <a:p>
            <a:pPr lvl="0"/>
            <a:endParaRPr lang="en-US"/>
          </a:p>
        </p:txBody>
      </p:sp>
      <p:sp>
        <p:nvSpPr>
          <p:cNvPr id="11" name="Picture Placeholder 5">
            <a:extLst>
              <a:ext uri="{FF2B5EF4-FFF2-40B4-BE49-F238E27FC236}">
                <a16:creationId xmlns:a16="http://schemas.microsoft.com/office/drawing/2014/main" id="{129E750B-0627-568E-2C3E-FDC6BF54F725}"/>
              </a:ext>
            </a:extLst>
          </p:cNvPr>
          <p:cNvSpPr>
            <a:spLocks noGrp="1"/>
          </p:cNvSpPr>
          <p:nvPr>
            <p:ph type="pic" sz="quarter" idx="12"/>
          </p:nvPr>
        </p:nvSpPr>
        <p:spPr>
          <a:xfrm>
            <a:off x="8024328" y="220134"/>
            <a:ext cx="4154973" cy="6637866"/>
          </a:xfrm>
          <a:prstGeom prst="rect">
            <a:avLst/>
          </a:prstGeom>
        </p:spPr>
        <p:txBody>
          <a:bodyPr lIns="90000" tIns="46800" rIns="90000" bIns="46800"/>
          <a:lstStyle>
            <a:lvl1pPr marL="0" indent="0">
              <a:spcBef>
                <a:spcPts val="0"/>
              </a:spcBef>
              <a:defRPr b="0" i="0">
                <a:latin typeface="Fira Sans" panose="020B0503050000020004" pitchFamily="34" charset="0"/>
                <a:ea typeface="Fira Sans" panose="020B0503050000020004" pitchFamily="34" charset="0"/>
              </a:defRPr>
            </a:lvl1pPr>
          </a:lstStyle>
          <a:p>
            <a:r>
              <a:rPr lang="en-US"/>
              <a:t>Click icon to add picture</a:t>
            </a:r>
          </a:p>
        </p:txBody>
      </p:sp>
    </p:spTree>
    <p:extLst>
      <p:ext uri="{BB962C8B-B14F-4D97-AF65-F5344CB8AC3E}">
        <p14:creationId xmlns:p14="http://schemas.microsoft.com/office/powerpoint/2010/main" val="1282586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Blank_colorscape_top">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C173A84-EA8A-D527-87E1-9A07E43532D6}"/>
              </a:ext>
            </a:extLst>
          </p:cNvPr>
          <p:cNvPicPr>
            <a:picLocks noChangeAspect="1"/>
          </p:cNvPicPr>
          <p:nvPr userDrawn="1"/>
        </p:nvPicPr>
        <p:blipFill rotWithShape="1">
          <a:blip r:embed="rId2" cstate="screen">
            <a:alphaModFix/>
            <a:extLst>
              <a:ext uri="{28A0092B-C50C-407E-A947-70E740481C1C}">
                <a14:useLocalDpi xmlns:a14="http://schemas.microsoft.com/office/drawing/2010/main" val="0"/>
              </a:ext>
            </a:extLst>
          </a:blip>
          <a:srcRect/>
          <a:stretch/>
        </p:blipFill>
        <p:spPr>
          <a:xfrm>
            <a:off x="0" y="0"/>
            <a:ext cx="12179300" cy="220134"/>
          </a:xfrm>
          <a:prstGeom prst="rect">
            <a:avLst/>
          </a:prstGeom>
        </p:spPr>
      </p:pic>
      <p:pic>
        <p:nvPicPr>
          <p:cNvPr id="2" name="Graphic 1">
            <a:extLst>
              <a:ext uri="{FF2B5EF4-FFF2-40B4-BE49-F238E27FC236}">
                <a16:creationId xmlns:a16="http://schemas.microsoft.com/office/drawing/2014/main" id="{FE69BB3A-2B5E-FE87-1779-321F8DED7AE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91264" y="6325181"/>
            <a:ext cx="1237174" cy="265109"/>
          </a:xfrm>
          <a:prstGeom prst="rect">
            <a:avLst/>
          </a:prstGeom>
        </p:spPr>
      </p:pic>
    </p:spTree>
    <p:extLst>
      <p:ext uri="{BB962C8B-B14F-4D97-AF65-F5344CB8AC3E}">
        <p14:creationId xmlns:p14="http://schemas.microsoft.com/office/powerpoint/2010/main" val="391979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Blank_colorscape_left">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FE69BB3A-2B5E-FE87-1779-321F8DED7AE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264" y="6325181"/>
            <a:ext cx="1237174" cy="265109"/>
          </a:xfrm>
          <a:prstGeom prst="rect">
            <a:avLst/>
          </a:prstGeom>
        </p:spPr>
      </p:pic>
      <p:pic>
        <p:nvPicPr>
          <p:cNvPr id="3" name="Picture 2">
            <a:extLst>
              <a:ext uri="{FF2B5EF4-FFF2-40B4-BE49-F238E27FC236}">
                <a16:creationId xmlns:a16="http://schemas.microsoft.com/office/drawing/2014/main" id="{DA7CA47F-BB59-74F3-86B4-FA5891BE1A0E}"/>
              </a:ext>
            </a:extLst>
          </p:cNvPr>
          <p:cNvPicPr>
            <a:picLocks noChangeAspect="1"/>
          </p:cNvPicPr>
          <p:nvPr userDrawn="1"/>
        </p:nvPicPr>
        <p:blipFill rotWithShape="1">
          <a:blip r:embed="rId4" cstate="print">
            <a:alphaModFix/>
            <a:extLst>
              <a:ext uri="{28A0092B-C50C-407E-A947-70E740481C1C}">
                <a14:useLocalDpi xmlns:a14="http://schemas.microsoft.com/office/drawing/2010/main" val="0"/>
              </a:ext>
            </a:extLst>
          </a:blip>
          <a:srcRect l="53427" t="-9" r="43366" b="105"/>
          <a:stretch/>
        </p:blipFill>
        <p:spPr>
          <a:xfrm>
            <a:off x="1" y="1"/>
            <a:ext cx="220133" cy="6858000"/>
          </a:xfrm>
          <a:prstGeom prst="rect">
            <a:avLst/>
          </a:prstGeom>
        </p:spPr>
      </p:pic>
    </p:spTree>
    <p:extLst>
      <p:ext uri="{BB962C8B-B14F-4D97-AF65-F5344CB8AC3E}">
        <p14:creationId xmlns:p14="http://schemas.microsoft.com/office/powerpoint/2010/main" val="860295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Blank_logo">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FE69BB3A-2B5E-FE87-1779-321F8DED7AE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264" y="6325181"/>
            <a:ext cx="1237174" cy="265109"/>
          </a:xfrm>
          <a:prstGeom prst="rect">
            <a:avLst/>
          </a:prstGeom>
        </p:spPr>
      </p:pic>
    </p:spTree>
    <p:extLst>
      <p:ext uri="{BB962C8B-B14F-4D97-AF65-F5344CB8AC3E}">
        <p14:creationId xmlns:p14="http://schemas.microsoft.com/office/powerpoint/2010/main" val="3556723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6452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Image with text">
    <p:bg>
      <p:bgRef idx="1001">
        <a:schemeClr val="bg1"/>
      </p:bgRef>
    </p:bg>
    <p:spTree>
      <p:nvGrpSpPr>
        <p:cNvPr id="1" name=""/>
        <p:cNvGrpSpPr/>
        <p:nvPr/>
      </p:nvGrpSpPr>
      <p:grpSpPr>
        <a:xfrm>
          <a:off x="0" y="0"/>
          <a:ext cx="0" cy="0"/>
          <a:chOff x="0" y="0"/>
          <a:chExt cx="0" cy="0"/>
        </a:xfrm>
      </p:grpSpPr>
      <p:sp>
        <p:nvSpPr>
          <p:cNvPr id="20" name="Text Placeholder 4">
            <a:extLst>
              <a:ext uri="{FF2B5EF4-FFF2-40B4-BE49-F238E27FC236}">
                <a16:creationId xmlns:a16="http://schemas.microsoft.com/office/drawing/2014/main" id="{BB76C4F6-59E3-C745-9306-E9755F903CDB}"/>
              </a:ext>
            </a:extLst>
          </p:cNvPr>
          <p:cNvSpPr>
            <a:spLocks noGrp="1"/>
          </p:cNvSpPr>
          <p:nvPr>
            <p:ph type="body" sz="quarter" idx="12" hasCustomPrompt="1"/>
          </p:nvPr>
        </p:nvSpPr>
        <p:spPr>
          <a:xfrm>
            <a:off x="590650" y="1038225"/>
            <a:ext cx="10998000" cy="4781550"/>
          </a:xfrm>
        </p:spPr>
        <p:txBody>
          <a:bodyPr lIns="90000" tIns="46800" rIns="90000" bIns="46800" anchor="ctr"/>
          <a:lstStyle>
            <a:lvl1pPr marL="0" indent="0" algn="ctr">
              <a:lnSpc>
                <a:spcPct val="100000"/>
              </a:lnSpc>
              <a:spcBef>
                <a:spcPts val="0"/>
              </a:spcBef>
              <a:defRPr sz="5994" b="1" i="0" spc="-50" baseline="0">
                <a:solidFill>
                  <a:schemeClr val="tx1"/>
                </a:solidFill>
                <a:latin typeface="Fira Sans SemiBold" panose="020B0503050000020004" pitchFamily="34" charset="0"/>
                <a:ea typeface="Fira Sans SemiBold" panose="020B0503050000020004" pitchFamily="34" charset="0"/>
              </a:defRPr>
            </a:lvl1pPr>
          </a:lstStyle>
          <a:p>
            <a:pPr lvl="0"/>
            <a:r>
              <a:rPr lang="en-US"/>
              <a:t>Click to edit headline</a:t>
            </a:r>
          </a:p>
        </p:txBody>
      </p:sp>
      <p:sp>
        <p:nvSpPr>
          <p:cNvPr id="3" name="Picture Placeholder 2">
            <a:extLst>
              <a:ext uri="{FF2B5EF4-FFF2-40B4-BE49-F238E27FC236}">
                <a16:creationId xmlns:a16="http://schemas.microsoft.com/office/drawing/2014/main" id="{9DAE3528-583B-854E-8B7E-900740CED1CB}"/>
              </a:ext>
            </a:extLst>
          </p:cNvPr>
          <p:cNvSpPr>
            <a:spLocks noGrp="1"/>
          </p:cNvSpPr>
          <p:nvPr>
            <p:ph type="pic" sz="quarter" idx="10" hasCustomPrompt="1"/>
          </p:nvPr>
        </p:nvSpPr>
        <p:spPr>
          <a:xfrm>
            <a:off x="0" y="0"/>
            <a:ext cx="12179300" cy="6858000"/>
          </a:xfrm>
        </p:spPr>
        <p:txBody>
          <a:bodyPr/>
          <a:lstStyle>
            <a:lvl1pPr marL="456743" marR="0" indent="-456743" algn="l" defTabSz="1083179" rtl="0" eaLnBrk="1" fontAlgn="base" latinLnBrk="0" hangingPunct="1">
              <a:lnSpc>
                <a:spcPct val="105000"/>
              </a:lnSpc>
              <a:spcBef>
                <a:spcPts val="999"/>
              </a:spcBef>
              <a:spcAft>
                <a:spcPct val="0"/>
              </a:spcAft>
              <a:buClr>
                <a:schemeClr val="bg2"/>
              </a:buClr>
              <a:buSzPct val="100000"/>
              <a:buFont typeface="+mj-lt"/>
              <a:buAutoNum type="arabicPeriod"/>
              <a:tabLst/>
              <a:defRPr b="0" i="0">
                <a:latin typeface="Fira Sans" panose="020B0503050000020004" pitchFamily="34" charset="0"/>
                <a:ea typeface="Fira Sans" panose="020B0503050000020004" pitchFamily="34" charset="0"/>
              </a:defRPr>
            </a:lvl1pPr>
          </a:lstStyle>
          <a:p>
            <a:pPr marL="456743" marR="0" lvl="0" indent="-456743" algn="l" defTabSz="1083179" rtl="0" eaLnBrk="1" fontAlgn="base" latinLnBrk="0" hangingPunct="1">
              <a:lnSpc>
                <a:spcPct val="105000"/>
              </a:lnSpc>
              <a:spcBef>
                <a:spcPts val="999"/>
              </a:spcBef>
              <a:spcAft>
                <a:spcPct val="0"/>
              </a:spcAft>
              <a:buClr>
                <a:schemeClr val="bg2"/>
              </a:buClr>
              <a:buSzPct val="100000"/>
              <a:buFont typeface="+mj-lt"/>
              <a:buNone/>
              <a:tabLst/>
              <a:defRPr/>
            </a:pPr>
            <a:r>
              <a:rPr lang="en-US"/>
              <a:t>1. Click to add picture</a:t>
            </a:r>
          </a:p>
          <a:p>
            <a:pPr marL="456743" marR="0" lvl="0" indent="-456743" algn="l" defTabSz="1083179" rtl="0" eaLnBrk="1" fontAlgn="base" latinLnBrk="0" hangingPunct="1">
              <a:lnSpc>
                <a:spcPct val="105000"/>
              </a:lnSpc>
              <a:spcBef>
                <a:spcPts val="999"/>
              </a:spcBef>
              <a:spcAft>
                <a:spcPct val="0"/>
              </a:spcAft>
              <a:buClr>
                <a:schemeClr val="bg2"/>
              </a:buClr>
              <a:buSzPct val="100000"/>
              <a:buFont typeface="+mj-lt"/>
              <a:buNone/>
              <a:tabLst/>
              <a:defRPr/>
            </a:pPr>
            <a:r>
              <a:rPr lang="en-US"/>
              <a:t>2. Send to Back</a:t>
            </a:r>
          </a:p>
          <a:p>
            <a:pPr marL="456743" marR="0" lvl="0" indent="-456743" algn="l" defTabSz="1083179" rtl="0" eaLnBrk="1" fontAlgn="base" latinLnBrk="0" hangingPunct="1">
              <a:lnSpc>
                <a:spcPct val="105000"/>
              </a:lnSpc>
              <a:spcBef>
                <a:spcPts val="999"/>
              </a:spcBef>
              <a:spcAft>
                <a:spcPct val="0"/>
              </a:spcAft>
              <a:buClr>
                <a:schemeClr val="bg2"/>
              </a:buClr>
              <a:buSzPct val="100000"/>
              <a:buFont typeface="+mj-lt"/>
              <a:buNone/>
              <a:tabLst/>
              <a:defRPr/>
            </a:pPr>
            <a:r>
              <a:rPr lang="en-US"/>
              <a:t>3. Adjust transparency for legibility</a:t>
            </a:r>
          </a:p>
        </p:txBody>
      </p:sp>
    </p:spTree>
    <p:extLst>
      <p:ext uri="{BB962C8B-B14F-4D97-AF65-F5344CB8AC3E}">
        <p14:creationId xmlns:p14="http://schemas.microsoft.com/office/powerpoint/2010/main" val="2109302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tmplLst>
          <p:tmpl lvl="1">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Lst>
  </p:timing>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Close_Love the Experience">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2C658D1-6655-334D-8F83-7883685A153E}"/>
              </a:ext>
            </a:extLst>
          </p:cNvPr>
          <p:cNvPicPr>
            <a:picLocks noChangeAspect="1"/>
          </p:cNvPicPr>
          <p:nvPr userDrawn="1"/>
        </p:nvPicPr>
        <p:blipFill>
          <a:blip r:embed="rId2" cstate="screen">
            <a:alphaModFix/>
            <a:extLst>
              <a:ext uri="{28A0092B-C50C-407E-A947-70E740481C1C}">
                <a14:useLocalDpi xmlns:a14="http://schemas.microsoft.com/office/drawing/2010/main" val="0"/>
              </a:ext>
            </a:extLst>
          </a:blip>
          <a:stretch>
            <a:fillRect/>
          </a:stretch>
        </p:blipFill>
        <p:spPr>
          <a:xfrm>
            <a:off x="4280904" y="1692443"/>
            <a:ext cx="3448051" cy="3448051"/>
          </a:xfrm>
          <a:prstGeom prst="rect">
            <a:avLst/>
          </a:prstGeom>
        </p:spPr>
      </p:pic>
      <p:pic>
        <p:nvPicPr>
          <p:cNvPr id="9" name="Picture 8">
            <a:extLst>
              <a:ext uri="{FF2B5EF4-FFF2-40B4-BE49-F238E27FC236}">
                <a16:creationId xmlns:a16="http://schemas.microsoft.com/office/drawing/2014/main" id="{2CE1A621-CEC2-4C46-8367-E11C2076F9C0}"/>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2336618" y="2899655"/>
            <a:ext cx="7565031" cy="920692"/>
          </a:xfrm>
          <a:prstGeom prst="rect">
            <a:avLst/>
          </a:prstGeom>
        </p:spPr>
      </p:pic>
    </p:spTree>
    <p:extLst>
      <p:ext uri="{BB962C8B-B14F-4D97-AF65-F5344CB8AC3E}">
        <p14:creationId xmlns:p14="http://schemas.microsoft.com/office/powerpoint/2010/main" val="33830587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childTnLst>
                                </p:cTn>
                              </p:par>
                              <p:par>
                                <p:cTn id="8" presetID="16" presetClass="entr" presetSubtype="37"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DCECCB84-F9BA-43D5-87BE-67443E8EF086}">
      <p15:sldGuideLst xmlns:p15="http://schemas.microsoft.com/office/powerpoint/2012/main">
        <p15:guide id="1" orient="horz" pos="2160">
          <p15:clr>
            <a:srgbClr val="FBAE40"/>
          </p15:clr>
        </p15:guide>
        <p15:guide id="2" pos="3836">
          <p15:clr>
            <a:srgbClr val="FBAE4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Close_Logo cyan">
    <p:bg>
      <p:bgPr>
        <a:solidFill>
          <a:schemeClr val="bg2"/>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AC4922CA-0B29-0C4D-98C1-82129988EE37}"/>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71112"/>
          <a:stretch/>
        </p:blipFill>
        <p:spPr>
          <a:xfrm>
            <a:off x="6048249" y="3076205"/>
            <a:ext cx="1180168" cy="658937"/>
          </a:xfrm>
          <a:prstGeom prst="rect">
            <a:avLst/>
          </a:prstGeom>
        </p:spPr>
      </p:pic>
      <p:sp>
        <p:nvSpPr>
          <p:cNvPr id="10" name="Rectangle 9">
            <a:extLst>
              <a:ext uri="{FF2B5EF4-FFF2-40B4-BE49-F238E27FC236}">
                <a16:creationId xmlns:a16="http://schemas.microsoft.com/office/drawing/2014/main" id="{54204949-BBC1-194A-93BF-181E7F120768}"/>
              </a:ext>
            </a:extLst>
          </p:cNvPr>
          <p:cNvSpPr/>
          <p:nvPr userDrawn="1"/>
        </p:nvSpPr>
        <p:spPr bwMode="auto">
          <a:xfrm>
            <a:off x="3933952" y="3076205"/>
            <a:ext cx="3652180" cy="822697"/>
          </a:xfrm>
          <a:prstGeom prst="rect">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chemeClr val="tx1"/>
              </a:solidFill>
              <a:effectLst/>
              <a:latin typeface="Fira Sans" panose="020B0503050000020004" pitchFamily="34" charset="0"/>
            </a:endParaRPr>
          </a:p>
        </p:txBody>
      </p:sp>
      <p:pic>
        <p:nvPicPr>
          <p:cNvPr id="6" name="Graphic 5">
            <a:extLst>
              <a:ext uri="{FF2B5EF4-FFF2-40B4-BE49-F238E27FC236}">
                <a16:creationId xmlns:a16="http://schemas.microsoft.com/office/drawing/2014/main" id="{D7781740-759D-43EB-8B41-AC0A3347218C}"/>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r="31479"/>
          <a:stretch/>
        </p:blipFill>
        <p:spPr>
          <a:xfrm>
            <a:off x="4786724" y="3076205"/>
            <a:ext cx="2799409" cy="658937"/>
          </a:xfrm>
          <a:prstGeom prst="rect">
            <a:avLst/>
          </a:prstGeom>
        </p:spPr>
      </p:pic>
      <p:sp>
        <p:nvSpPr>
          <p:cNvPr id="5" name="Rectangle 4">
            <a:extLst>
              <a:ext uri="{FF2B5EF4-FFF2-40B4-BE49-F238E27FC236}">
                <a16:creationId xmlns:a16="http://schemas.microsoft.com/office/drawing/2014/main" id="{CA811827-9367-E545-A3FD-DFDB362C973B}"/>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chemeClr val="tx1"/>
              </a:solidFill>
              <a:effectLst/>
              <a:latin typeface="Fira Sans" panose="020B0503050000020004" pitchFamily="34" charset="0"/>
            </a:endParaRPr>
          </a:p>
        </p:txBody>
      </p:sp>
    </p:spTree>
    <p:extLst>
      <p:ext uri="{BB962C8B-B14F-4D97-AF65-F5344CB8AC3E}">
        <p14:creationId xmlns:p14="http://schemas.microsoft.com/office/powerpoint/2010/main" val="616199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decel="50000" fill="hold" nodeType="afterEffect">
                                  <p:stCondLst>
                                    <p:cond delay="750"/>
                                  </p:stCondLst>
                                  <p:childTnLst>
                                    <p:animMotion origin="layout" path="M -9.90615E-7 2.22222E-6 L -0.05891 2.22222E-6 " pathEditMode="relative" rAng="0" ptsTypes="AA">
                                      <p:cBhvr>
                                        <p:cTn id="6" dur="350" fill="hold"/>
                                        <p:tgtEl>
                                          <p:spTgt spid="6"/>
                                        </p:tgtEl>
                                        <p:attrNameLst>
                                          <p:attrName>ppt_x</p:attrName>
                                          <p:attrName>ppt_y</p:attrName>
                                        </p:attrNameLst>
                                      </p:cBhvr>
                                      <p:rCtr x="-2946" y="0"/>
                                    </p:animMotion>
                                  </p:childTnLst>
                                </p:cTn>
                              </p:par>
                              <p:par>
                                <p:cTn id="7" presetID="35" presetClass="path" presetSubtype="0" decel="50000" fill="hold" grpId="0" nodeType="withEffect">
                                  <p:stCondLst>
                                    <p:cond delay="750"/>
                                  </p:stCondLst>
                                  <p:childTnLst>
                                    <p:animMotion origin="layout" path="M -9.90615E-7 2.22222E-6 L -0.05891 2.22222E-6 " pathEditMode="relative" rAng="0" ptsTypes="AA">
                                      <p:cBhvr>
                                        <p:cTn id="8" dur="350" fill="hold"/>
                                        <p:tgtEl>
                                          <p:spTgt spid="10"/>
                                        </p:tgtEl>
                                        <p:attrNameLst>
                                          <p:attrName>ppt_x</p:attrName>
                                          <p:attrName>ppt_y</p:attrName>
                                        </p:attrNameLst>
                                      </p:cBhvr>
                                      <p:rCtr x="-2946" y="0"/>
                                    </p:animMotion>
                                  </p:childTnLst>
                                </p:cTn>
                              </p:par>
                              <p:par>
                                <p:cTn id="9" presetID="63" presetClass="path" presetSubtype="0" decel="50000" fill="hold" nodeType="withEffect">
                                  <p:stCondLst>
                                    <p:cond delay="750"/>
                                  </p:stCondLst>
                                  <p:childTnLst>
                                    <p:animMotion origin="layout" path="M 1.28259E-6 2.22222E-6 L 0.07508 2.22222E-6 " pathEditMode="relative" rAng="0" ptsTypes="AA">
                                      <p:cBhvr>
                                        <p:cTn id="10" dur="350" fill="hold"/>
                                        <p:tgtEl>
                                          <p:spTgt spid="8"/>
                                        </p:tgtEl>
                                        <p:attrNameLst>
                                          <p:attrName>ppt_x</p:attrName>
                                          <p:attrName>ppt_y</p:attrName>
                                        </p:attrNameLst>
                                      </p:cBhvr>
                                      <p:rCtr x="375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p:ext uri="{DCECCB84-F9BA-43D5-87BE-67443E8EF086}">
      <p15:sldGuideLst xmlns:p15="http://schemas.microsoft.com/office/powerpoint/2012/main">
        <p15:guide id="1" orient="horz" pos="2160">
          <p15:clr>
            <a:srgbClr val="FBAE40"/>
          </p15:clr>
        </p15:guide>
        <p15:guide id="2" pos="3836">
          <p15:clr>
            <a:srgbClr val="FBAE4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lose_Logo White">
    <p:bg>
      <p:bgRef idx="1001">
        <a:schemeClr val="bg1"/>
      </p:bgRef>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EAE18CBA-D22A-BE4D-A47F-EA933685DD38}"/>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r="31972"/>
          <a:stretch/>
        </p:blipFill>
        <p:spPr>
          <a:xfrm>
            <a:off x="4791153" y="3076205"/>
            <a:ext cx="2779227" cy="658937"/>
          </a:xfrm>
          <a:prstGeom prst="rect">
            <a:avLst/>
          </a:prstGeom>
        </p:spPr>
      </p:pic>
    </p:spTree>
    <p:extLst>
      <p:ext uri="{BB962C8B-B14F-4D97-AF65-F5344CB8AC3E}">
        <p14:creationId xmlns:p14="http://schemas.microsoft.com/office/powerpoint/2010/main" val="39560079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decel="50000" fill="hold" nodeType="afterEffect">
                                  <p:stCondLst>
                                    <p:cond delay="750"/>
                                  </p:stCondLst>
                                  <p:childTnLst>
                                    <p:animMotion origin="layout" path="M -9.90615E-7 2.22222E-6 L -0.05891 2.22222E-6 " pathEditMode="relative" rAng="0" ptsTypes="AA">
                                      <p:cBhvr>
                                        <p:cTn id="6" dur="350" fill="hold"/>
                                        <p:tgtEl>
                                          <p:spTgt spid="7"/>
                                        </p:tgtEl>
                                        <p:attrNameLst>
                                          <p:attrName>ppt_x</p:attrName>
                                          <p:attrName>ppt_y</p:attrName>
                                        </p:attrNameLst>
                                      </p:cBhvr>
                                      <p:rCtr x="-294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DCECCB84-F9BA-43D5-87BE-67443E8EF086}">
      <p15:sldGuideLst xmlns:p15="http://schemas.microsoft.com/office/powerpoint/2012/main">
        <p15:guide id="1" orient="horz" pos="2160">
          <p15:clr>
            <a:srgbClr val="FBAE40"/>
          </p15:clr>
        </p15:guide>
        <p15:guide id="2" pos="3836">
          <p15:clr>
            <a:srgbClr val="FBAE4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preserve="1" userDrawn="1">
  <p:cSld name="Appendix_cyan">
    <p:bg>
      <p:bgPr>
        <a:solidFill>
          <a:schemeClr val="bg2"/>
        </a:solidFill>
        <a:effectLst/>
      </p:bgPr>
    </p:bg>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0" y="0"/>
            <a:ext cx="12179300" cy="6858000"/>
          </a:xfrm>
          <a:prstGeom prst="rect">
            <a:avLst/>
          </a:prstGeom>
        </p:spPr>
        <p:txBody>
          <a:bodyPr tIns="274320" rIns="180000" bIns="36000" anchor="ctr" anchorCtr="0"/>
          <a:lstStyle>
            <a:lvl1pPr algn="ctr">
              <a:lnSpc>
                <a:spcPct val="100000"/>
              </a:lnSpc>
              <a:defRPr sz="7193" b="1" i="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CA"/>
              <a:t>Appendix</a:t>
            </a:r>
          </a:p>
        </p:txBody>
      </p:sp>
      <p:sp>
        <p:nvSpPr>
          <p:cNvPr id="4" name="Rectangle 3">
            <a:extLst>
              <a:ext uri="{FF2B5EF4-FFF2-40B4-BE49-F238E27FC236}">
                <a16:creationId xmlns:a16="http://schemas.microsoft.com/office/drawing/2014/main" id="{EA8E7D0B-1D2B-3040-BAB5-AA87FC121C61}"/>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chemeClr val="tx1"/>
              </a:solidFill>
              <a:effectLst/>
              <a:latin typeface="Fira Sans" panose="020B0503050000020004" pitchFamily="34" charset="0"/>
            </a:endParaRPr>
          </a:p>
        </p:txBody>
      </p:sp>
    </p:spTree>
    <p:extLst>
      <p:ext uri="{BB962C8B-B14F-4D97-AF65-F5344CB8AC3E}">
        <p14:creationId xmlns:p14="http://schemas.microsoft.com/office/powerpoint/2010/main" val="3798481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0-#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preserve="1" userDrawn="1">
  <p:cSld name="Appendix_black">
    <p:bg>
      <p:bgPr>
        <a:solidFill>
          <a:schemeClr val="tx1"/>
        </a:solidFill>
        <a:effectLst/>
      </p:bgPr>
    </p:bg>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0" y="0"/>
            <a:ext cx="12179300" cy="6858000"/>
          </a:xfrm>
          <a:prstGeom prst="rect">
            <a:avLst/>
          </a:prstGeom>
        </p:spPr>
        <p:txBody>
          <a:bodyPr tIns="274320" rIns="180000" bIns="36000" anchor="ctr" anchorCtr="0"/>
          <a:lstStyle>
            <a:lvl1pPr algn="ctr">
              <a:lnSpc>
                <a:spcPct val="100000"/>
              </a:lnSpc>
              <a:defRPr sz="7193" b="1" i="0">
                <a:solidFill>
                  <a:schemeClr val="bg1"/>
                </a:solidFill>
                <a:latin typeface="Fira Sans SemiBold" panose="020B0503050000020004" pitchFamily="34" charset="0"/>
                <a:ea typeface="Fira Sans SemiBold" panose="020B0503050000020004" pitchFamily="34" charset="0"/>
                <a:cs typeface="Calibri" panose="020F0502020204030204" pitchFamily="34" charset="0"/>
              </a:defRPr>
            </a:lvl1pPr>
          </a:lstStyle>
          <a:p>
            <a:pPr lvl="0"/>
            <a:r>
              <a:rPr lang="en-CA"/>
              <a:t>Appendix</a:t>
            </a:r>
          </a:p>
        </p:txBody>
      </p:sp>
      <p:sp>
        <p:nvSpPr>
          <p:cNvPr id="4" name="Rectangle 3">
            <a:extLst>
              <a:ext uri="{FF2B5EF4-FFF2-40B4-BE49-F238E27FC236}">
                <a16:creationId xmlns:a16="http://schemas.microsoft.com/office/drawing/2014/main" id="{EA8E7D0B-1D2B-3040-BAB5-AA87FC121C61}"/>
              </a:ext>
            </a:extLst>
          </p:cNvPr>
          <p:cNvSpPr/>
          <p:nvPr userDrawn="1"/>
        </p:nvSpPr>
        <p:spPr bwMode="auto">
          <a:xfrm>
            <a:off x="1" y="0"/>
            <a:ext cx="12127042" cy="6858000"/>
          </a:xfrm>
          <a:prstGeom prst="rect">
            <a:avLst/>
          </a:prstGeom>
          <a:noFill/>
          <a:ln w="254000" cap="flat" cmpd="sng" algn="ctr">
            <a:solidFill>
              <a:schemeClr val="bg1"/>
            </a:solidFill>
            <a:prstDash val="solid"/>
            <a:miter lim="800000"/>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marL="0" marR="0" indent="0" algn="l" defTabSz="913486" rtl="0" eaLnBrk="1" fontAlgn="base" latinLnBrk="0" hangingPunct="1">
              <a:lnSpc>
                <a:spcPct val="100000"/>
              </a:lnSpc>
              <a:spcBef>
                <a:spcPct val="0"/>
              </a:spcBef>
              <a:spcAft>
                <a:spcPct val="0"/>
              </a:spcAft>
              <a:buClrTx/>
              <a:buSzTx/>
              <a:buFontTx/>
              <a:buNone/>
              <a:tabLst/>
            </a:pPr>
            <a:endParaRPr kumimoji="0" lang="en-US" sz="1798" b="0" i="0" u="sng" strike="noStrike" cap="none" normalizeH="0" baseline="0">
              <a:ln>
                <a:noFill/>
              </a:ln>
              <a:solidFill>
                <a:schemeClr val="tx1"/>
              </a:solidFill>
              <a:effectLst/>
              <a:latin typeface="Fira Sans" panose="020B0503050000020004" pitchFamily="34" charset="0"/>
            </a:endParaRPr>
          </a:p>
        </p:txBody>
      </p:sp>
    </p:spTree>
    <p:extLst>
      <p:ext uri="{BB962C8B-B14F-4D97-AF65-F5344CB8AC3E}">
        <p14:creationId xmlns:p14="http://schemas.microsoft.com/office/powerpoint/2010/main" val="1210393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0-#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BrandBook Detailed Content_1Col Colorscap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17E3283-6C14-BB44-A232-5B58CD9588AA}"/>
              </a:ext>
            </a:extLst>
          </p:cNvPr>
          <p:cNvSpPr>
            <a:spLocks noGrp="1"/>
          </p:cNvSpPr>
          <p:nvPr>
            <p:ph type="title"/>
          </p:nvPr>
        </p:nvSpPr>
        <p:spPr>
          <a:xfrm>
            <a:off x="630029" y="527251"/>
            <a:ext cx="10972800" cy="1198796"/>
          </a:xfrm>
          <a:prstGeom prst="rect">
            <a:avLst/>
          </a:prstGeom>
        </p:spPr>
        <p:txBody>
          <a:bodyPr anchor="t" anchorCtr="0"/>
          <a:lstStyle>
            <a:lvl1pPr>
              <a:defRPr>
                <a:solidFill>
                  <a:schemeClr val="tx1"/>
                </a:solidFill>
              </a:defRPr>
            </a:lvl1pPr>
          </a:lstStyle>
          <a:p>
            <a:r>
              <a:rPr lang="en-US"/>
              <a:t>Click to edit Master title style</a:t>
            </a:r>
          </a:p>
        </p:txBody>
      </p:sp>
      <p:sp>
        <p:nvSpPr>
          <p:cNvPr id="26" name="Content Placeholder 25">
            <a:extLst>
              <a:ext uri="{FF2B5EF4-FFF2-40B4-BE49-F238E27FC236}">
                <a16:creationId xmlns:a16="http://schemas.microsoft.com/office/drawing/2014/main" id="{BCDA41F2-3D74-6EDC-534C-DFA4297A4791}"/>
              </a:ext>
            </a:extLst>
          </p:cNvPr>
          <p:cNvSpPr>
            <a:spLocks noGrp="1"/>
          </p:cNvSpPr>
          <p:nvPr>
            <p:ph sz="quarter" idx="11" hasCustomPrompt="1"/>
          </p:nvPr>
        </p:nvSpPr>
        <p:spPr>
          <a:xfrm>
            <a:off x="630029" y="1955800"/>
            <a:ext cx="10998410" cy="4100514"/>
          </a:xfrm>
        </p:spPr>
        <p:txBody>
          <a:bodyPr/>
          <a:lstStyle>
            <a:lvl1pPr indent="0">
              <a:lnSpc>
                <a:spcPct val="90000"/>
              </a:lnSpc>
              <a:defRPr b="0" i="0">
                <a:latin typeface="Fira Sans Light" panose="020B0403050000020004" pitchFamily="34" charset="0"/>
                <a:ea typeface="Fira Sans" panose="020B0503050000020004" pitchFamily="34" charset="0"/>
                <a:cs typeface="Calibri Light" panose="020F0302020204030204" pitchFamily="34" charset="0"/>
              </a:defRPr>
            </a:lvl1pPr>
            <a:lvl2pPr>
              <a:lnSpc>
                <a:spcPct val="90000"/>
              </a:lnSpc>
              <a:defRPr b="0" i="0">
                <a:latin typeface="Fira Sans Light" panose="020B0403050000020004" pitchFamily="34" charset="0"/>
                <a:ea typeface="Fira Sans" panose="020B0503050000020004" pitchFamily="34" charset="0"/>
                <a:cs typeface="Calibri Light" panose="020F0302020204030204" pitchFamily="34" charset="0"/>
              </a:defRPr>
            </a:lvl2pPr>
            <a:lvl3pPr>
              <a:lnSpc>
                <a:spcPct val="90000"/>
              </a:lnSpc>
              <a:defRPr b="0" i="0">
                <a:latin typeface="Fira Sans Light" panose="020B0403050000020004" pitchFamily="34" charset="0"/>
                <a:ea typeface="Fira Sans" panose="020B0503050000020004" pitchFamily="34" charset="0"/>
                <a:cs typeface="Calibri Light" panose="020F0302020204030204" pitchFamily="34" charset="0"/>
              </a:defRPr>
            </a:lvl3pPr>
            <a:lvl4pPr>
              <a:lnSpc>
                <a:spcPct val="90000"/>
              </a:lnSpc>
              <a:defRPr b="0" i="0">
                <a:latin typeface="Fira Sans Light" panose="020B0403050000020004" pitchFamily="34" charset="0"/>
                <a:ea typeface="Fira Sans" panose="020B0503050000020004" pitchFamily="34" charset="0"/>
                <a:cs typeface="Calibri Light" panose="020F0302020204030204" pitchFamily="34" charset="0"/>
              </a:defRPr>
            </a:lvl4pPr>
            <a:lvl5pPr>
              <a:lnSpc>
                <a:spcPct val="90000"/>
              </a:lnSpc>
              <a:defRPr b="0" i="0">
                <a:latin typeface="Fira Sans Light" panose="020B0403050000020004" pitchFamily="34" charset="0"/>
                <a:ea typeface="Fira Sans" panose="020B0503050000020004" pitchFamily="34" charset="0"/>
                <a:cs typeface="Calibri Light" panose="020F0302020204030204" pitchFamily="34" charset="0"/>
              </a:defRPr>
            </a:lvl5pPr>
            <a:lvl6pPr>
              <a:lnSpc>
                <a:spcPct val="90000"/>
              </a:lnSpc>
              <a:defRPr b="0" i="0">
                <a:latin typeface="Fira Sans Light" panose="020B0403050000020004" pitchFamily="34" charset="0"/>
                <a:ea typeface="Fira Sans" panose="020B0503050000020004" pitchFamily="34" charset="0"/>
                <a:cs typeface="Calibri Light" panose="020F0302020204030204" pitchFamily="34" charset="0"/>
              </a:defRPr>
            </a:lvl6pPr>
          </a:lstStyle>
          <a:p>
            <a:pPr lvl="0"/>
            <a:r>
              <a:rPr lang="en-US"/>
              <a:t>Default Body Text in Calibri Light 24pt font with 0.9 multiple line spacing, and 10pt space before paragraph</a:t>
            </a:r>
          </a:p>
          <a:p>
            <a:pPr lvl="1"/>
            <a:r>
              <a:rPr lang="en-US"/>
              <a:t>First bullet indent (Alt-Shift-Right-Arrow)</a:t>
            </a:r>
          </a:p>
          <a:p>
            <a:pPr lvl="2"/>
            <a:r>
              <a:rPr lang="en-US"/>
              <a:t>Second level bullet</a:t>
            </a:r>
          </a:p>
          <a:p>
            <a:pPr lvl="3"/>
            <a:r>
              <a:rPr lang="en-US"/>
              <a:t>Third level bullet</a:t>
            </a:r>
          </a:p>
          <a:p>
            <a:pPr lvl="4"/>
            <a:r>
              <a:rPr lang="en-US"/>
              <a:t>Fourth level bullet</a:t>
            </a:r>
          </a:p>
          <a:p>
            <a:pPr lvl="5"/>
            <a:r>
              <a:rPr lang="en-US"/>
              <a:t>Fifth level bullet</a:t>
            </a:r>
          </a:p>
        </p:txBody>
      </p:sp>
      <p:pic>
        <p:nvPicPr>
          <p:cNvPr id="2" name="Graphic 1">
            <a:extLst>
              <a:ext uri="{FF2B5EF4-FFF2-40B4-BE49-F238E27FC236}">
                <a16:creationId xmlns:a16="http://schemas.microsoft.com/office/drawing/2014/main" id="{85C771D1-AFC2-6E4B-947F-17ED45067F2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09239" y="572973"/>
            <a:ext cx="319199" cy="388591"/>
          </a:xfrm>
          <a:prstGeom prst="rect">
            <a:avLst/>
          </a:prstGeom>
        </p:spPr>
      </p:pic>
    </p:spTree>
    <p:extLst>
      <p:ext uri="{BB962C8B-B14F-4D97-AF65-F5344CB8AC3E}">
        <p14:creationId xmlns:p14="http://schemas.microsoft.com/office/powerpoint/2010/main" val="2294412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888">
          <p15:clr>
            <a:srgbClr val="FBAE40"/>
          </p15:clr>
        </p15:guide>
        <p15:guide id="2" pos="404">
          <p15:clr>
            <a:srgbClr val="FBAE40"/>
          </p15:clr>
        </p15:guide>
        <p15:guide id="3" pos="7364">
          <p15:clr>
            <a:srgbClr val="FBAE4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userDrawn="1">
  <p:cSld name="Vivante_Divider">
    <p:bg>
      <p:bgPr>
        <a:solidFill>
          <a:srgbClr val="FEE1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65F9A-1286-0795-8C7E-85A435198D0E}"/>
              </a:ext>
            </a:extLst>
          </p:cNvPr>
          <p:cNvSpPr>
            <a:spLocks noGrp="1"/>
          </p:cNvSpPr>
          <p:nvPr>
            <p:ph type="title"/>
          </p:nvPr>
        </p:nvSpPr>
        <p:spPr>
          <a:xfrm>
            <a:off x="558706" y="5008844"/>
            <a:ext cx="10506075" cy="1325563"/>
          </a:xfrm>
          <a:prstGeom prst="rect">
            <a:avLst/>
          </a:prstGeom>
        </p:spPr>
        <p:txBody>
          <a:bodyPr/>
          <a:lstStyle>
            <a:lvl1pPr>
              <a:defRPr sz="9590" b="0" i="0">
                <a:solidFill>
                  <a:srgbClr val="FEE100"/>
                </a:solidFill>
                <a:latin typeface="Fira Sans" panose="020B0503050000020004" pitchFamily="34" charset="0"/>
              </a:defRPr>
            </a:lvl1pPr>
          </a:lstStyle>
          <a:p>
            <a:r>
              <a:rPr lang="en-US"/>
              <a:t>Click to edit</a:t>
            </a:r>
          </a:p>
        </p:txBody>
      </p:sp>
      <p:sp>
        <p:nvSpPr>
          <p:cNvPr id="4" name="Picture Placeholder 3">
            <a:extLst>
              <a:ext uri="{FF2B5EF4-FFF2-40B4-BE49-F238E27FC236}">
                <a16:creationId xmlns:a16="http://schemas.microsoft.com/office/drawing/2014/main" id="{6169F96A-9381-F5D6-BED8-A09095DBB719}"/>
              </a:ext>
            </a:extLst>
          </p:cNvPr>
          <p:cNvSpPr>
            <a:spLocks noGrp="1"/>
          </p:cNvSpPr>
          <p:nvPr>
            <p:ph type="pic" sz="quarter" idx="10"/>
          </p:nvPr>
        </p:nvSpPr>
        <p:spPr>
          <a:xfrm>
            <a:off x="221650" y="207000"/>
            <a:ext cx="11736000" cy="6444000"/>
          </a:xfrm>
          <a:prstGeom prst="rect">
            <a:avLst/>
          </a:prstGeom>
        </p:spPr>
        <p:txBody>
          <a:bodyPr/>
          <a:lstStyle>
            <a:lvl1pPr>
              <a:defRPr b="0" i="0">
                <a:latin typeface="Fira Sans" panose="020B0503050000020004" pitchFamily="34" charset="0"/>
                <a:ea typeface="Fira Sans" panose="020B0503050000020004" pitchFamily="34" charset="0"/>
              </a:defRPr>
            </a:lvl1pPr>
          </a:lstStyle>
          <a:p>
            <a:endParaRPr lang="en-US"/>
          </a:p>
        </p:txBody>
      </p:sp>
    </p:spTree>
    <p:extLst>
      <p:ext uri="{BB962C8B-B14F-4D97-AF65-F5344CB8AC3E}">
        <p14:creationId xmlns:p14="http://schemas.microsoft.com/office/powerpoint/2010/main" val="324638609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Content Placeholder 2"/>
          <p:cNvSpPr>
            <a:spLocks noGrp="1"/>
          </p:cNvSpPr>
          <p:nvPr>
            <p:ph sz="quarter" idx="10" hasCustomPrompt="1"/>
          </p:nvPr>
        </p:nvSpPr>
        <p:spPr>
          <a:xfrm>
            <a:off x="0" y="0"/>
            <a:ext cx="12179300" cy="6858000"/>
          </a:xfrm>
        </p:spPr>
        <p:txBody>
          <a:bodyPr tIns="228600"/>
          <a:lstStyle>
            <a:lvl1pPr marL="0" indent="0">
              <a:buFont typeface="+mj-lt"/>
              <a:buNone/>
              <a:defRPr b="0" i="0" baseline="0">
                <a:latin typeface="Fira Sans" panose="020B0503050000020004" pitchFamily="34" charset="0"/>
                <a:ea typeface="Fira Sans" panose="020B0503050000020004" pitchFamily="34" charset="0"/>
              </a:defRPr>
            </a:lvl1pPr>
            <a:lvl2pPr>
              <a:lnSpc>
                <a:spcPct val="95000"/>
              </a:lnSpc>
              <a:defRPr b="0" i="0">
                <a:latin typeface="Fira Sans" panose="020B0503050000020004" pitchFamily="34" charset="0"/>
                <a:ea typeface="Fira Sans" panose="020B0503050000020004" pitchFamily="34" charset="0"/>
              </a:defRPr>
            </a:lvl2pPr>
            <a:lvl3pPr>
              <a:lnSpc>
                <a:spcPct val="95000"/>
              </a:lnSpc>
              <a:defRPr b="0" i="0">
                <a:latin typeface="Fira Sans" panose="020B0503050000020004" pitchFamily="34" charset="0"/>
                <a:ea typeface="Fira Sans" panose="020B0503050000020004" pitchFamily="34" charset="0"/>
              </a:defRPr>
            </a:lvl3pPr>
            <a:lvl4pPr>
              <a:lnSpc>
                <a:spcPct val="95000"/>
              </a:lnSpc>
              <a:defRPr b="0" i="0">
                <a:latin typeface="Fira Sans" panose="020B0503050000020004" pitchFamily="34" charset="0"/>
                <a:ea typeface="Fira Sans" panose="020B0503050000020004" pitchFamily="34" charset="0"/>
              </a:defRPr>
            </a:lvl4pPr>
            <a:lvl5pPr>
              <a:lnSpc>
                <a:spcPct val="95000"/>
              </a:lnSpc>
              <a:defRPr b="0" i="0">
                <a:latin typeface="Fira Sans" panose="020B0503050000020004" pitchFamily="34" charset="0"/>
                <a:ea typeface="Fira Sans" panose="020B0503050000020004" pitchFamily="34" charset="0"/>
              </a:defRPr>
            </a:lvl5pPr>
            <a:lvl6pPr>
              <a:lnSpc>
                <a:spcPct val="95000"/>
              </a:lnSpc>
              <a:defRPr b="0" i="0">
                <a:latin typeface="Fira Sans" panose="020B0503050000020004" pitchFamily="34" charset="0"/>
                <a:ea typeface="Fira Sans" panose="020B0503050000020004" pitchFamily="34" charset="0"/>
              </a:defRPr>
            </a:lvl6pPr>
          </a:lstStyle>
          <a:p>
            <a:pPr lvl="0"/>
            <a:r>
              <a:rPr lang="en-US"/>
              <a:t>Blank slide for content, graphic or video.</a:t>
            </a:r>
          </a:p>
          <a:p>
            <a:pPr lvl="1"/>
            <a:r>
              <a:rPr lang="en-US"/>
              <a:t>First level</a:t>
            </a:r>
          </a:p>
          <a:p>
            <a:pPr lvl="2"/>
            <a:r>
              <a:rPr lang="en-US"/>
              <a:t>Second level</a:t>
            </a:r>
          </a:p>
          <a:p>
            <a:pPr lvl="3"/>
            <a:r>
              <a:rPr lang="en-US"/>
              <a:t>Third level</a:t>
            </a:r>
          </a:p>
          <a:p>
            <a:pPr lvl="4"/>
            <a:r>
              <a:rPr lang="en-US"/>
              <a:t>Fourth level</a:t>
            </a:r>
          </a:p>
          <a:p>
            <a:pPr lvl="5"/>
            <a:r>
              <a:rPr lang="en-US"/>
              <a:t>Fifth level</a:t>
            </a:r>
          </a:p>
        </p:txBody>
      </p:sp>
    </p:spTree>
    <p:extLst>
      <p:ext uri="{BB962C8B-B14F-4D97-AF65-F5344CB8AC3E}">
        <p14:creationId xmlns:p14="http://schemas.microsoft.com/office/powerpoint/2010/main" val="199988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userDrawn="1">
  <p:cSld name="2_Detaile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CA3BDB-FC75-7B43-BF8C-4872CF8EA0C0}"/>
              </a:ext>
            </a:extLst>
          </p:cNvPr>
          <p:cNvPicPr>
            <a:picLocks noChangeAspect="1"/>
          </p:cNvPicPr>
          <p:nvPr userDrawn="1"/>
        </p:nvPicPr>
        <p:blipFill rotWithShape="1">
          <a:blip r:embed="rId2">
            <a:alphaModFix/>
            <a:extLst>
              <a:ext uri="{28A0092B-C50C-407E-A947-70E740481C1C}">
                <a14:useLocalDpi xmlns:a14="http://schemas.microsoft.com/office/drawing/2010/main" val="0"/>
              </a:ext>
            </a:extLst>
          </a:blip>
          <a:srcRect t="50433" b="47759"/>
          <a:stretch/>
        </p:blipFill>
        <p:spPr>
          <a:xfrm>
            <a:off x="0" y="0"/>
            <a:ext cx="12179300" cy="220134"/>
          </a:xfrm>
          <a:prstGeom prst="rect">
            <a:avLst/>
          </a:prstGeom>
        </p:spPr>
      </p:pic>
      <p:sp>
        <p:nvSpPr>
          <p:cNvPr id="10" name="Content Placeholder 5">
            <a:extLst>
              <a:ext uri="{FF2B5EF4-FFF2-40B4-BE49-F238E27FC236}">
                <a16:creationId xmlns:a16="http://schemas.microsoft.com/office/drawing/2014/main" id="{B7F3BFC1-2D3B-4201-8910-96F7C46418BA}"/>
              </a:ext>
            </a:extLst>
          </p:cNvPr>
          <p:cNvSpPr>
            <a:spLocks noGrp="1"/>
          </p:cNvSpPr>
          <p:nvPr>
            <p:ph sz="quarter" idx="11" hasCustomPrompt="1"/>
          </p:nvPr>
        </p:nvSpPr>
        <p:spPr>
          <a:xfrm>
            <a:off x="0" y="1893602"/>
            <a:ext cx="12179300" cy="4296185"/>
          </a:xfrm>
        </p:spPr>
        <p:txBody>
          <a:bodyPr lIns="640080" tIns="46800" rIns="457200" bIns="46800"/>
          <a:lstStyle>
            <a:lvl1pPr marL="0" indent="0" defTabSz="1187531">
              <a:buSzPct val="140000"/>
              <a:buFont typeface="Arial" panose="020B0604020202020204" pitchFamily="34" charset="0"/>
              <a:buNone/>
              <a:tabLst>
                <a:tab pos="401236" algn="l"/>
              </a:tabLst>
              <a:defRPr b="0" i="0" baseline="0">
                <a:latin typeface="Fira Sans" panose="020B0503050000020004" pitchFamily="34" charset="0"/>
                <a:ea typeface="Fira Sans" panose="020B0503050000020004" pitchFamily="34" charset="0"/>
              </a:defRPr>
            </a:lvl1pPr>
            <a:lvl2pPr>
              <a:lnSpc>
                <a:spcPct val="105000"/>
              </a:lnSpc>
              <a:spcBef>
                <a:spcPts val="849"/>
              </a:spcBef>
              <a:defRPr b="0" i="0" baseline="0">
                <a:latin typeface="Fira Sans" panose="020B0503050000020004" pitchFamily="34" charset="0"/>
                <a:ea typeface="Fira Sans" panose="020B0503050000020004" pitchFamily="34" charset="0"/>
              </a:defRPr>
            </a:lvl2pPr>
            <a:lvl3pPr>
              <a:lnSpc>
                <a:spcPct val="105000"/>
              </a:lnSpc>
              <a:spcBef>
                <a:spcPts val="849"/>
              </a:spcBef>
              <a:defRPr b="0" i="0">
                <a:latin typeface="Fira Sans" panose="020B0503050000020004" pitchFamily="34" charset="0"/>
                <a:ea typeface="Fira Sans" panose="020B0503050000020004" pitchFamily="34" charset="0"/>
              </a:defRPr>
            </a:lvl3pPr>
            <a:lvl4pPr marL="972165" indent="-287051">
              <a:lnSpc>
                <a:spcPct val="105000"/>
              </a:lnSpc>
              <a:spcBef>
                <a:spcPts val="849"/>
              </a:spcBef>
              <a:defRPr b="0" i="0">
                <a:latin typeface="Fira Sans" panose="020B0503050000020004" pitchFamily="34" charset="0"/>
                <a:ea typeface="Fira Sans" panose="020B0503050000020004" pitchFamily="34" charset="0"/>
              </a:defRPr>
            </a:lvl4pPr>
            <a:lvl5pPr marL="1257629" indent="-285464">
              <a:lnSpc>
                <a:spcPct val="105000"/>
              </a:lnSpc>
              <a:spcBef>
                <a:spcPts val="849"/>
              </a:spcBef>
              <a:defRPr b="0" i="0">
                <a:latin typeface="Fira Sans" panose="020B0503050000020004" pitchFamily="34" charset="0"/>
                <a:ea typeface="Fira Sans" panose="020B0503050000020004" pitchFamily="34" charset="0"/>
              </a:defRPr>
            </a:lvl5pPr>
            <a:lvl6pPr marL="1541507" indent="-283879">
              <a:lnSpc>
                <a:spcPct val="105000"/>
              </a:lnSpc>
              <a:spcBef>
                <a:spcPts val="849"/>
              </a:spcBef>
              <a:defRPr b="0" i="0">
                <a:latin typeface="Fira Sans" panose="020B0503050000020004" pitchFamily="34" charset="0"/>
                <a:ea typeface="Fira Sans" panose="020B0503050000020004" pitchFamily="34" charset="0"/>
              </a:defRPr>
            </a:lvl6pPr>
          </a:lstStyle>
          <a:p>
            <a:pPr lvl="0"/>
            <a:r>
              <a:rPr lang="en-US"/>
              <a:t>Default Body Text in Calibri 20pt font with 1.05 multiple line spacing, and 8.5pt space before paragraph.</a:t>
            </a:r>
          </a:p>
          <a:p>
            <a:pPr lvl="1"/>
            <a:r>
              <a:rPr lang="en-CA"/>
              <a:t>First level bullet</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3" name="Title 2">
            <a:extLst>
              <a:ext uri="{FF2B5EF4-FFF2-40B4-BE49-F238E27FC236}">
                <a16:creationId xmlns:a16="http://schemas.microsoft.com/office/drawing/2014/main" id="{EF0ABBDE-3401-4871-9F37-16B4B8E8A376}"/>
              </a:ext>
            </a:extLst>
          </p:cNvPr>
          <p:cNvSpPr>
            <a:spLocks noGrp="1"/>
          </p:cNvSpPr>
          <p:nvPr>
            <p:ph type="title" hasCustomPrompt="1"/>
          </p:nvPr>
        </p:nvSpPr>
        <p:spPr>
          <a:xfrm>
            <a:off x="-1" y="-1"/>
            <a:ext cx="12179300" cy="1770954"/>
          </a:xfrm>
        </p:spPr>
        <p:txBody>
          <a:bodyPr lIns="640080"/>
          <a:lstStyle>
            <a:lvl1pPr>
              <a:defRPr/>
            </a:lvl1pPr>
          </a:lstStyle>
          <a:p>
            <a:r>
              <a:rPr lang="en-CA"/>
              <a:t>Heading Calibri 48pt font size </a:t>
            </a:r>
            <a:br>
              <a:rPr lang="en-CA"/>
            </a:br>
            <a:r>
              <a:rPr lang="en-CA"/>
              <a:t>Two-line capacity</a:t>
            </a:r>
            <a:endParaRPr lang="en-US"/>
          </a:p>
        </p:txBody>
      </p:sp>
      <p:pic>
        <p:nvPicPr>
          <p:cNvPr id="7" name="Picture 6">
            <a:extLst>
              <a:ext uri="{FF2B5EF4-FFF2-40B4-BE49-F238E27FC236}">
                <a16:creationId xmlns:a16="http://schemas.microsoft.com/office/drawing/2014/main" id="{F351B01A-60E5-41A5-BA34-2C07F6ABB79E}"/>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736" t="32351" r="34012" b="34704"/>
          <a:stretch/>
        </p:blipFill>
        <p:spPr>
          <a:xfrm>
            <a:off x="10624782" y="6286067"/>
            <a:ext cx="1268919" cy="343334"/>
          </a:xfrm>
          <a:prstGeom prst="rect">
            <a:avLst/>
          </a:prstGeom>
        </p:spPr>
      </p:pic>
    </p:spTree>
    <p:extLst>
      <p:ext uri="{BB962C8B-B14F-4D97-AF65-F5344CB8AC3E}">
        <p14:creationId xmlns:p14="http://schemas.microsoft.com/office/powerpoint/2010/main" val="756123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DCECCB84-F9BA-43D5-87BE-67443E8EF086}">
      <p15:sldGuideLst xmlns:p15="http://schemas.microsoft.com/office/powerpoint/2012/main">
        <p15:guide id="1" orient="horz" pos="3912">
          <p15:clr>
            <a:srgbClr val="FBAE40"/>
          </p15:clr>
        </p15:guide>
        <p15:guide id="2" pos="404">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 Type="http://schemas.openxmlformats.org/officeDocument/2006/relationships/slideLayout" Target="../slideLayouts/slideLayout51.xml"/><Relationship Id="rId21" Type="http://schemas.openxmlformats.org/officeDocument/2006/relationships/slideLayout" Target="../slideLayouts/slideLayout69.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5" Type="http://schemas.openxmlformats.org/officeDocument/2006/relationships/theme" Target="../theme/theme2.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20" Type="http://schemas.openxmlformats.org/officeDocument/2006/relationships/slideLayout" Target="../slideLayouts/slideLayout68.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24" Type="http://schemas.openxmlformats.org/officeDocument/2006/relationships/slideLayout" Target="../slideLayouts/slideLayout72.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23" Type="http://schemas.openxmlformats.org/officeDocument/2006/relationships/slideLayout" Target="../slideLayouts/slideLayout71.xml"/><Relationship Id="rId10" Type="http://schemas.openxmlformats.org/officeDocument/2006/relationships/slideLayout" Target="../slideLayouts/slideLayout58.xml"/><Relationship Id="rId19" Type="http://schemas.openxmlformats.org/officeDocument/2006/relationships/slideLayout" Target="../slideLayouts/slideLayout67.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 Id="rId22" Type="http://schemas.openxmlformats.org/officeDocument/2006/relationships/slideLayout" Target="../slideLayouts/slideLayout70.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85.xml"/><Relationship Id="rId18" Type="http://schemas.openxmlformats.org/officeDocument/2006/relationships/slideLayout" Target="../slideLayouts/slideLayout90.xml"/><Relationship Id="rId26" Type="http://schemas.openxmlformats.org/officeDocument/2006/relationships/slideLayout" Target="../slideLayouts/slideLayout98.xml"/><Relationship Id="rId39" Type="http://schemas.openxmlformats.org/officeDocument/2006/relationships/slideLayout" Target="../slideLayouts/slideLayout111.xml"/><Relationship Id="rId21" Type="http://schemas.openxmlformats.org/officeDocument/2006/relationships/slideLayout" Target="../slideLayouts/slideLayout93.xml"/><Relationship Id="rId34" Type="http://schemas.openxmlformats.org/officeDocument/2006/relationships/slideLayout" Target="../slideLayouts/slideLayout106.xml"/><Relationship Id="rId42" Type="http://schemas.openxmlformats.org/officeDocument/2006/relationships/theme" Target="../theme/theme3.xml"/><Relationship Id="rId7" Type="http://schemas.openxmlformats.org/officeDocument/2006/relationships/slideLayout" Target="../slideLayouts/slideLayout7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0" Type="http://schemas.openxmlformats.org/officeDocument/2006/relationships/slideLayout" Target="../slideLayouts/slideLayout92.xml"/><Relationship Id="rId29" Type="http://schemas.openxmlformats.org/officeDocument/2006/relationships/slideLayout" Target="../slideLayouts/slideLayout101.xml"/><Relationship Id="rId41" Type="http://schemas.openxmlformats.org/officeDocument/2006/relationships/slideLayout" Target="../slideLayouts/slideLayout113.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24" Type="http://schemas.openxmlformats.org/officeDocument/2006/relationships/slideLayout" Target="../slideLayouts/slideLayout96.xml"/><Relationship Id="rId32" Type="http://schemas.openxmlformats.org/officeDocument/2006/relationships/slideLayout" Target="../slideLayouts/slideLayout104.xml"/><Relationship Id="rId37" Type="http://schemas.openxmlformats.org/officeDocument/2006/relationships/slideLayout" Target="../slideLayouts/slideLayout109.xml"/><Relationship Id="rId40" Type="http://schemas.openxmlformats.org/officeDocument/2006/relationships/slideLayout" Target="../slideLayouts/slideLayout112.xml"/><Relationship Id="rId5" Type="http://schemas.openxmlformats.org/officeDocument/2006/relationships/slideLayout" Target="../slideLayouts/slideLayout77.xml"/><Relationship Id="rId15" Type="http://schemas.openxmlformats.org/officeDocument/2006/relationships/slideLayout" Target="../slideLayouts/slideLayout87.xml"/><Relationship Id="rId23" Type="http://schemas.openxmlformats.org/officeDocument/2006/relationships/slideLayout" Target="../slideLayouts/slideLayout95.xml"/><Relationship Id="rId28" Type="http://schemas.openxmlformats.org/officeDocument/2006/relationships/slideLayout" Target="../slideLayouts/slideLayout100.xml"/><Relationship Id="rId36" Type="http://schemas.openxmlformats.org/officeDocument/2006/relationships/slideLayout" Target="../slideLayouts/slideLayout108.xml"/><Relationship Id="rId10" Type="http://schemas.openxmlformats.org/officeDocument/2006/relationships/slideLayout" Target="../slideLayouts/slideLayout82.xml"/><Relationship Id="rId19" Type="http://schemas.openxmlformats.org/officeDocument/2006/relationships/slideLayout" Target="../slideLayouts/slideLayout91.xml"/><Relationship Id="rId31" Type="http://schemas.openxmlformats.org/officeDocument/2006/relationships/slideLayout" Target="../slideLayouts/slideLayout103.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 Id="rId22" Type="http://schemas.openxmlformats.org/officeDocument/2006/relationships/slideLayout" Target="../slideLayouts/slideLayout94.xml"/><Relationship Id="rId27" Type="http://schemas.openxmlformats.org/officeDocument/2006/relationships/slideLayout" Target="../slideLayouts/slideLayout99.xml"/><Relationship Id="rId30" Type="http://schemas.openxmlformats.org/officeDocument/2006/relationships/slideLayout" Target="../slideLayouts/slideLayout102.xml"/><Relationship Id="rId35" Type="http://schemas.openxmlformats.org/officeDocument/2006/relationships/slideLayout" Target="../slideLayouts/slideLayout107.xml"/><Relationship Id="rId8" Type="http://schemas.openxmlformats.org/officeDocument/2006/relationships/slideLayout" Target="../slideLayouts/slideLayout80.xml"/><Relationship Id="rId3" Type="http://schemas.openxmlformats.org/officeDocument/2006/relationships/slideLayout" Target="../slideLayouts/slideLayout75.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5" Type="http://schemas.openxmlformats.org/officeDocument/2006/relationships/slideLayout" Target="../slideLayouts/slideLayout97.xml"/><Relationship Id="rId33" Type="http://schemas.openxmlformats.org/officeDocument/2006/relationships/slideLayout" Target="../slideLayouts/slideLayout105.xml"/><Relationship Id="rId38" Type="http://schemas.openxmlformats.org/officeDocument/2006/relationships/slideLayout" Target="../slideLayouts/slideLayout1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bwMode="auto">
          <a:xfrm>
            <a:off x="630029" y="1781475"/>
            <a:ext cx="10919241" cy="4454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marL="0" marR="0" lvl="0" indent="0" algn="l" defTabSz="1084263" rtl="0" eaLnBrk="1" fontAlgn="base" latinLnBrk="0" hangingPunct="1">
              <a:lnSpc>
                <a:spcPct val="105000"/>
              </a:lnSpc>
              <a:spcBef>
                <a:spcPts val="1000"/>
              </a:spcBef>
              <a:spcAft>
                <a:spcPct val="0"/>
              </a:spcAft>
              <a:buClr>
                <a:schemeClr val="tx2"/>
              </a:buClr>
              <a:buSzPct val="80000"/>
              <a:tabLst/>
              <a:defRPr/>
            </a:pPr>
            <a:r>
              <a:rPr lang="en-US"/>
              <a:t>Default Body Text in Fira Sans Regular 22pt font with 1.05 multiple line spacing, and 10pt space before paragraph </a:t>
            </a:r>
          </a:p>
          <a:p>
            <a:pPr lvl="1"/>
            <a:r>
              <a:rPr lang="en-US"/>
              <a:t>First bullet indent (Alt-Shift-Right 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5" name="Title Placeholder 4">
            <a:extLst>
              <a:ext uri="{FF2B5EF4-FFF2-40B4-BE49-F238E27FC236}">
                <a16:creationId xmlns:a16="http://schemas.microsoft.com/office/drawing/2014/main" id="{23C6618F-3D4A-5B44-9199-CFA6FE89986E}"/>
              </a:ext>
            </a:extLst>
          </p:cNvPr>
          <p:cNvSpPr>
            <a:spLocks noGrp="1"/>
          </p:cNvSpPr>
          <p:nvPr>
            <p:ph type="title"/>
          </p:nvPr>
        </p:nvSpPr>
        <p:spPr>
          <a:xfrm>
            <a:off x="630029" y="525601"/>
            <a:ext cx="10919241" cy="1159200"/>
          </a:xfrm>
          <a:prstGeom prst="rect">
            <a:avLst/>
          </a:prstGeom>
        </p:spPr>
        <p:txBody>
          <a:bodyPr vert="horz" lIns="0" tIns="0" rIns="0" bIns="0" rtlCol="0" anchor="b">
            <a:normAutofit/>
          </a:bodyPr>
          <a:lstStyle/>
          <a:p>
            <a:r>
              <a:rPr lang="en-US"/>
              <a:t>Click to edit Master title style</a:t>
            </a:r>
          </a:p>
        </p:txBody>
      </p:sp>
    </p:spTree>
    <p:extLst>
      <p:ext uri="{BB962C8B-B14F-4D97-AF65-F5344CB8AC3E}">
        <p14:creationId xmlns:p14="http://schemas.microsoft.com/office/powerpoint/2010/main" val="3904473078"/>
      </p:ext>
    </p:extLst>
  </p:cSld>
  <p:clrMap bg1="lt1" tx1="dk1" bg2="lt2" tx2="dk2" accent1="accent1" accent2="accent2" accent3="accent3" accent4="accent4" accent5="accent5" accent6="accent6" hlink="hlink" folHlink="folHlink"/>
  <p:sldLayoutIdLst>
    <p:sldLayoutId id="2147484060" r:id="rId1"/>
    <p:sldLayoutId id="2147484116" r:id="rId2"/>
    <p:sldLayoutId id="2147484030" r:id="rId3"/>
    <p:sldLayoutId id="2147484105" r:id="rId4"/>
    <p:sldLayoutId id="2147484112" r:id="rId5"/>
    <p:sldLayoutId id="2147484113" r:id="rId6"/>
    <p:sldLayoutId id="2147484114" r:id="rId7"/>
    <p:sldLayoutId id="2147484121" r:id="rId8"/>
    <p:sldLayoutId id="2147484117" r:id="rId9"/>
    <p:sldLayoutId id="2147484118" r:id="rId10"/>
    <p:sldLayoutId id="2147484119" r:id="rId11"/>
    <p:sldLayoutId id="2147484120" r:id="rId12"/>
    <p:sldLayoutId id="2147484063" r:id="rId13"/>
    <p:sldLayoutId id="2147484099" r:id="rId14"/>
    <p:sldLayoutId id="2147484066" r:id="rId15"/>
    <p:sldLayoutId id="2147484039" r:id="rId16"/>
    <p:sldLayoutId id="2147484101" r:id="rId17"/>
    <p:sldLayoutId id="2147484097" r:id="rId18"/>
    <p:sldLayoutId id="2147484100" r:id="rId19"/>
    <p:sldLayoutId id="2147484115" r:id="rId20"/>
    <p:sldLayoutId id="2147484122" r:id="rId21"/>
    <p:sldLayoutId id="2147484109" r:id="rId22"/>
    <p:sldLayoutId id="2147484110" r:id="rId23"/>
    <p:sldLayoutId id="2147484111" r:id="rId24"/>
    <p:sldLayoutId id="2147484074" r:id="rId25"/>
    <p:sldLayoutId id="2147484077" r:id="rId26"/>
    <p:sldLayoutId id="2147484085" r:id="rId27"/>
    <p:sldLayoutId id="2147484102" r:id="rId28"/>
    <p:sldLayoutId id="2147484106" r:id="rId29"/>
    <p:sldLayoutId id="2147484103" r:id="rId30"/>
    <p:sldLayoutId id="2147484104" r:id="rId31"/>
    <p:sldLayoutId id="2147484107" r:id="rId32"/>
    <p:sldLayoutId id="2147484096" r:id="rId33"/>
    <p:sldLayoutId id="2147484098" r:id="rId34"/>
    <p:sldLayoutId id="2147484090" r:id="rId35"/>
    <p:sldLayoutId id="2147484095" r:id="rId36"/>
    <p:sldLayoutId id="2147484108" r:id="rId37"/>
    <p:sldLayoutId id="2147484123" r:id="rId38"/>
    <p:sldLayoutId id="2147484124" r:id="rId39"/>
    <p:sldLayoutId id="2147484125" r:id="rId40"/>
    <p:sldLayoutId id="2147484126" r:id="rId41"/>
    <p:sldLayoutId id="2147484127" r:id="rId42"/>
    <p:sldLayoutId id="2147484128" r:id="rId43"/>
    <p:sldLayoutId id="2147484138" r:id="rId44"/>
    <p:sldLayoutId id="2147484139" r:id="rId45"/>
    <p:sldLayoutId id="2147484149" r:id="rId46"/>
    <p:sldLayoutId id="2147484150" r:id="rId47"/>
    <p:sldLayoutId id="2147484151" r:id="rId4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p:titleStyle>
    <p:bodyStyle>
      <a:lvl1pPr marL="0" marR="0" indent="290513" algn="l" defTabSz="1084263" rtl="0" eaLnBrk="1" fontAlgn="base" latinLnBrk="0" hangingPunct="1">
        <a:lnSpc>
          <a:spcPct val="105000"/>
        </a:lnSpc>
        <a:spcBef>
          <a:spcPts val="1000"/>
        </a:spcBef>
        <a:spcAft>
          <a:spcPct val="0"/>
        </a:spcAft>
        <a:buClr>
          <a:schemeClr val="bg2"/>
        </a:buClr>
        <a:buSzPct val="100000"/>
        <a:buFont typeface="Arial" panose="020B0604020202020204" pitchFamily="34" charset="0"/>
        <a:buNone/>
        <a:tabLst>
          <a:tab pos="166688" algn="l"/>
        </a:tabLst>
        <a:defRPr sz="2200" b="0" i="0" baseline="0">
          <a:solidFill>
            <a:schemeClr val="tx1"/>
          </a:solidFill>
          <a:latin typeface="Fira Sans" panose="020B0503050000020004" pitchFamily="34" charset="0"/>
          <a:ea typeface="Fira Sans" panose="020B0503050000020004" pitchFamily="34" charset="0"/>
          <a:cs typeface="Calibri" panose="020F0502020204030204" pitchFamily="34" charset="0"/>
        </a:defRPr>
      </a:lvl1pPr>
      <a:lvl2pPr marL="400050" marR="0" indent="-285750" algn="l" defTabSz="1084263" rtl="0" eaLnBrk="1" fontAlgn="base" latinLnBrk="0" hangingPunct="1">
        <a:lnSpc>
          <a:spcPct val="105000"/>
        </a:lnSpc>
        <a:spcBef>
          <a:spcPts val="1000"/>
        </a:spcBef>
        <a:spcAft>
          <a:spcPct val="0"/>
        </a:spcAft>
        <a:buClr>
          <a:schemeClr val="bg2"/>
        </a:buClr>
        <a:buSzPct val="90000"/>
        <a:buFont typeface="Arial" panose="020B0604020202020204" pitchFamily="34" charset="0"/>
        <a:buChar char="•"/>
        <a:tabLst/>
        <a:defRPr sz="2200" b="0" i="0" baseline="0">
          <a:solidFill>
            <a:schemeClr val="tx1"/>
          </a:solidFill>
          <a:latin typeface="Fira Sans" panose="020B0503050000020004" pitchFamily="34" charset="0"/>
          <a:ea typeface="Fira Sans" panose="020B0503050000020004" pitchFamily="34" charset="0"/>
          <a:cs typeface="Calibri" panose="020F0502020204030204" pitchFamily="34" charset="0"/>
        </a:defRPr>
      </a:lvl2pPr>
      <a:lvl3pPr marL="685800" indent="-285750" algn="l" defTabSz="1084263" rtl="0" eaLnBrk="1" fontAlgn="base" hangingPunct="1">
        <a:lnSpc>
          <a:spcPct val="100000"/>
        </a:lnSpc>
        <a:spcBef>
          <a:spcPts val="1000"/>
        </a:spcBef>
        <a:spcAft>
          <a:spcPct val="0"/>
        </a:spcAft>
        <a:buClr>
          <a:schemeClr val="bg2"/>
        </a:buClr>
        <a:buSzPct val="90000"/>
        <a:buFont typeface="Arial" panose="020B0604020202020204" pitchFamily="34" charset="0"/>
        <a:buChar char="•"/>
        <a:defRPr sz="2200" b="0" i="0">
          <a:solidFill>
            <a:schemeClr val="tx1"/>
          </a:solidFill>
          <a:latin typeface="Fira Sans" panose="020B0503050000020004" pitchFamily="34" charset="0"/>
          <a:ea typeface="Fira Sans" panose="020B0503050000020004" pitchFamily="34" charset="0"/>
          <a:cs typeface="Calibri" panose="020F0502020204030204" pitchFamily="34" charset="0"/>
        </a:defRPr>
      </a:lvl3pPr>
      <a:lvl4pPr marL="914400" indent="-228600" algn="l" defTabSz="1084263" rtl="0" eaLnBrk="1" fontAlgn="base" hangingPunct="1">
        <a:lnSpc>
          <a:spcPct val="105000"/>
        </a:lnSpc>
        <a:spcBef>
          <a:spcPts val="1000"/>
        </a:spcBef>
        <a:spcAft>
          <a:spcPct val="0"/>
        </a:spcAft>
        <a:buClr>
          <a:schemeClr val="bg2"/>
        </a:buClr>
        <a:buSzPct val="90000"/>
        <a:buFont typeface="Arial" panose="020B0604020202020204" pitchFamily="34" charset="0"/>
        <a:buChar char="•"/>
        <a:defRPr sz="2200" b="0" i="0">
          <a:solidFill>
            <a:schemeClr val="tx1"/>
          </a:solidFill>
          <a:latin typeface="Fira Sans" panose="020B0503050000020004" pitchFamily="34" charset="0"/>
          <a:ea typeface="Fira Sans" panose="020B0503050000020004" pitchFamily="34" charset="0"/>
          <a:cs typeface="Calibri" panose="020F0502020204030204" pitchFamily="34" charset="0"/>
        </a:defRPr>
      </a:lvl4pPr>
      <a:lvl5pPr marL="1200150" indent="-285750" algn="l" defTabSz="1084263" rtl="0" eaLnBrk="1" fontAlgn="base" hangingPunct="1">
        <a:lnSpc>
          <a:spcPct val="105000"/>
        </a:lnSpc>
        <a:spcBef>
          <a:spcPts val="1000"/>
        </a:spcBef>
        <a:spcAft>
          <a:spcPct val="0"/>
        </a:spcAft>
        <a:buClr>
          <a:schemeClr val="bg2"/>
        </a:buClr>
        <a:buSzPct val="90000"/>
        <a:buFont typeface="Arial" panose="020B0604020202020204" pitchFamily="34" charset="0"/>
        <a:buChar char="•"/>
        <a:defRPr sz="2200" b="0" i="0" baseline="0">
          <a:solidFill>
            <a:schemeClr val="tx1"/>
          </a:solidFill>
          <a:latin typeface="Fira Sans" panose="020B0503050000020004" pitchFamily="34" charset="0"/>
          <a:ea typeface="Fira Sans" panose="020B0503050000020004" pitchFamily="34" charset="0"/>
          <a:cs typeface="Calibri" panose="020F0502020204030204" pitchFamily="34" charset="0"/>
        </a:defRPr>
      </a:lvl5pPr>
      <a:lvl6pPr marL="1484313" indent="-284163" algn="l" defTabSz="1084263" rtl="0" eaLnBrk="1" fontAlgn="base" hangingPunct="1">
        <a:lnSpc>
          <a:spcPct val="105000"/>
        </a:lnSpc>
        <a:spcBef>
          <a:spcPts val="1000"/>
        </a:spcBef>
        <a:spcAft>
          <a:spcPct val="0"/>
        </a:spcAft>
        <a:buClr>
          <a:schemeClr val="bg2"/>
        </a:buClr>
        <a:buSzPct val="90000"/>
        <a:buFont typeface="Arial" panose="020B0604020202020204" pitchFamily="34" charset="0"/>
        <a:buChar char="•"/>
        <a:defRPr sz="2200" b="0" i="0">
          <a:solidFill>
            <a:schemeClr val="tx1"/>
          </a:solidFill>
          <a:latin typeface="Fira Sans" panose="020B0503050000020004" pitchFamily="34" charset="0"/>
          <a:ea typeface="Fira Sans" panose="020B0503050000020004" pitchFamily="34" charset="0"/>
          <a:cs typeface="Calibri" panose="020F0502020204030204" pitchFamily="34" charset="0"/>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bwMode="auto">
          <a:xfrm>
            <a:off x="630029" y="1781475"/>
            <a:ext cx="10919241" cy="4454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marL="0" marR="0" lvl="0" indent="0" algn="l" defTabSz="1084263" rtl="0" eaLnBrk="1" fontAlgn="base" latinLnBrk="0" hangingPunct="1">
              <a:lnSpc>
                <a:spcPct val="105000"/>
              </a:lnSpc>
              <a:spcBef>
                <a:spcPts val="1000"/>
              </a:spcBef>
              <a:spcAft>
                <a:spcPct val="0"/>
              </a:spcAft>
              <a:buClr>
                <a:schemeClr val="tx2"/>
              </a:buClr>
              <a:buSzPct val="80000"/>
              <a:tabLst/>
              <a:defRPr/>
            </a:pPr>
            <a:r>
              <a:rPr lang="en-US"/>
              <a:t>Default Body Text in Calibri Regular 24pt font with 1.05 multiple line spacing, and 10pt space before paragraph </a:t>
            </a:r>
          </a:p>
          <a:p>
            <a:pPr lvl="1"/>
            <a:r>
              <a:rPr lang="en-US"/>
              <a:t>First bullet indent (Alt-Shift-Right 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5" name="Title Placeholder 4">
            <a:extLst>
              <a:ext uri="{FF2B5EF4-FFF2-40B4-BE49-F238E27FC236}">
                <a16:creationId xmlns:a16="http://schemas.microsoft.com/office/drawing/2014/main" id="{23C6618F-3D4A-5B44-9199-CFA6FE89986E}"/>
              </a:ext>
            </a:extLst>
          </p:cNvPr>
          <p:cNvSpPr>
            <a:spLocks noGrp="1"/>
          </p:cNvSpPr>
          <p:nvPr>
            <p:ph type="title"/>
          </p:nvPr>
        </p:nvSpPr>
        <p:spPr>
          <a:xfrm>
            <a:off x="630029" y="365125"/>
            <a:ext cx="10919241" cy="1325563"/>
          </a:xfrm>
          <a:prstGeom prst="rect">
            <a:avLst/>
          </a:prstGeom>
        </p:spPr>
        <p:txBody>
          <a:bodyPr vert="horz" lIns="0" tIns="0" rIns="0" bIns="0" rtlCol="0" anchor="ctr">
            <a:normAutofit/>
          </a:bodyPr>
          <a:lstStyle/>
          <a:p>
            <a:r>
              <a:rPr lang="en-US"/>
              <a:t>Click to edit Master title style</a:t>
            </a:r>
          </a:p>
        </p:txBody>
      </p:sp>
    </p:spTree>
    <p:extLst>
      <p:ext uri="{BB962C8B-B14F-4D97-AF65-F5344CB8AC3E}">
        <p14:creationId xmlns:p14="http://schemas.microsoft.com/office/powerpoint/2010/main" val="764278052"/>
      </p:ext>
    </p:extLst>
  </p:cSld>
  <p:clrMap bg1="lt1" tx1="dk1" bg2="lt2" tx2="dk2" accent1="accent1" accent2="accent2" accent3="accent3" accent4="accent4" accent5="accent5" accent6="accent6" hlink="hlink" folHlink="folHlink"/>
  <p:sldLayoutIdLst>
    <p:sldLayoutId id="2147484153" r:id="rId1"/>
    <p:sldLayoutId id="2147484154" r:id="rId2"/>
    <p:sldLayoutId id="2147484155" r:id="rId3"/>
    <p:sldLayoutId id="2147484156" r:id="rId4"/>
    <p:sldLayoutId id="2147484157" r:id="rId5"/>
    <p:sldLayoutId id="2147484158" r:id="rId6"/>
    <p:sldLayoutId id="2147484159" r:id="rId7"/>
    <p:sldLayoutId id="2147484160" r:id="rId8"/>
    <p:sldLayoutId id="2147484161" r:id="rId9"/>
    <p:sldLayoutId id="2147484162" r:id="rId10"/>
    <p:sldLayoutId id="2147484163" r:id="rId11"/>
    <p:sldLayoutId id="2147484164" r:id="rId12"/>
    <p:sldLayoutId id="2147484165" r:id="rId13"/>
    <p:sldLayoutId id="2147484166" r:id="rId14"/>
    <p:sldLayoutId id="2147484167" r:id="rId15"/>
    <p:sldLayoutId id="2147484168" r:id="rId16"/>
    <p:sldLayoutId id="2147484169" r:id="rId17"/>
    <p:sldLayoutId id="2147484170" r:id="rId18"/>
    <p:sldLayoutId id="2147484171" r:id="rId19"/>
    <p:sldLayoutId id="2147484172" r:id="rId20"/>
    <p:sldLayoutId id="2147484173" r:id="rId21"/>
    <p:sldLayoutId id="2147484174" r:id="rId22"/>
    <p:sldLayoutId id="2147484175" r:id="rId23"/>
    <p:sldLayoutId id="2147484176" r:id="rId2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rtl="0" eaLnBrk="1" fontAlgn="base" hangingPunct="1">
        <a:lnSpc>
          <a:spcPct val="80000"/>
        </a:lnSpc>
        <a:spcBef>
          <a:spcPct val="0"/>
        </a:spcBef>
        <a:spcAft>
          <a:spcPct val="0"/>
        </a:spcAft>
        <a:defRPr sz="4800" b="1" i="0" spc="-150" baseline="0">
          <a:solidFill>
            <a:schemeClr val="tx1"/>
          </a:solidFill>
          <a:latin typeface="Calibri" panose="020F0502020204030204" pitchFamily="34" charset="0"/>
          <a:ea typeface="+mj-ea"/>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p:titleStyle>
    <p:bodyStyle>
      <a:lvl1pPr marL="0" marR="0" indent="290513" algn="l" defTabSz="1084263" rtl="0" eaLnBrk="1" fontAlgn="base" latinLnBrk="0" hangingPunct="1">
        <a:lnSpc>
          <a:spcPct val="105000"/>
        </a:lnSpc>
        <a:spcBef>
          <a:spcPts val="1000"/>
        </a:spcBef>
        <a:spcAft>
          <a:spcPct val="0"/>
        </a:spcAft>
        <a:buClr>
          <a:schemeClr val="bg2"/>
        </a:buClr>
        <a:buSzPct val="100000"/>
        <a:buFont typeface="Arial" panose="020B0604020202020204" pitchFamily="34" charset="0"/>
        <a:buNone/>
        <a:tabLst>
          <a:tab pos="166688" algn="l"/>
        </a:tabLst>
        <a:defRPr sz="2400" b="0" i="0" baseline="0">
          <a:solidFill>
            <a:schemeClr val="tx1"/>
          </a:solidFill>
          <a:latin typeface="Calibri" panose="020F0502020204030204" pitchFamily="34" charset="0"/>
          <a:ea typeface="+mn-ea"/>
          <a:cs typeface="Calibri" panose="020F0502020204030204" pitchFamily="34" charset="0"/>
        </a:defRPr>
      </a:lvl1pPr>
      <a:lvl2pPr marL="400050" marR="0" indent="-285750" algn="l" defTabSz="1084263" rtl="0" eaLnBrk="1" fontAlgn="base" latinLnBrk="0" hangingPunct="1">
        <a:lnSpc>
          <a:spcPct val="105000"/>
        </a:lnSpc>
        <a:spcBef>
          <a:spcPts val="1000"/>
        </a:spcBef>
        <a:spcAft>
          <a:spcPct val="0"/>
        </a:spcAft>
        <a:buClr>
          <a:schemeClr val="bg2"/>
        </a:buClr>
        <a:buSzPct val="90000"/>
        <a:buFontTx/>
        <a:buChar char="•"/>
        <a:tabLst/>
        <a:defRPr sz="2400" b="0" i="0" baseline="0">
          <a:solidFill>
            <a:schemeClr val="tx1"/>
          </a:solidFill>
          <a:latin typeface="Calibri" panose="020F0502020204030204" pitchFamily="34" charset="0"/>
          <a:cs typeface="Calibri" panose="020F0502020204030204" pitchFamily="34" charset="0"/>
        </a:defRPr>
      </a:lvl2pPr>
      <a:lvl3pPr marL="685800" indent="-285750" algn="l" defTabSz="1084263" rtl="0" eaLnBrk="1" fontAlgn="base" hangingPunct="1">
        <a:lnSpc>
          <a:spcPct val="100000"/>
        </a:lnSpc>
        <a:spcBef>
          <a:spcPts val="1000"/>
        </a:spcBef>
        <a:spcAft>
          <a:spcPct val="0"/>
        </a:spcAft>
        <a:buClr>
          <a:schemeClr val="bg2"/>
        </a:buClr>
        <a:buSzPct val="90000"/>
        <a:buFont typeface="Courier New" panose="02070309020205020404" pitchFamily="49" charset="0"/>
        <a:buChar char="o"/>
        <a:defRPr sz="2400" b="0" i="0">
          <a:solidFill>
            <a:schemeClr val="tx1"/>
          </a:solidFill>
          <a:latin typeface="Calibri" panose="020F0502020204030204" pitchFamily="34" charset="0"/>
          <a:cs typeface="Calibri" panose="020F0502020204030204" pitchFamily="34" charset="0"/>
        </a:defRPr>
      </a:lvl3pPr>
      <a:lvl4pPr marL="914400" indent="-228600" algn="l" defTabSz="1084263" rtl="0" eaLnBrk="1" fontAlgn="base" hangingPunct="1">
        <a:lnSpc>
          <a:spcPct val="105000"/>
        </a:lnSpc>
        <a:spcBef>
          <a:spcPts val="1000"/>
        </a:spcBef>
        <a:spcAft>
          <a:spcPct val="0"/>
        </a:spcAft>
        <a:buClr>
          <a:schemeClr val="bg2"/>
        </a:buClr>
        <a:buSzPct val="90000"/>
        <a:buFont typeface="Wingdings" pitchFamily="2" charset="2"/>
        <a:buChar char="§"/>
        <a:defRPr sz="2400" b="0" i="0">
          <a:solidFill>
            <a:schemeClr val="tx1"/>
          </a:solidFill>
          <a:latin typeface="Calibri" panose="020F0502020204030204" pitchFamily="34" charset="0"/>
          <a:cs typeface="Calibri" panose="020F0502020204030204" pitchFamily="34" charset="0"/>
        </a:defRPr>
      </a:lvl4pPr>
      <a:lvl5pPr marL="1200150" indent="-285750" algn="l" defTabSz="1084263" rtl="0" eaLnBrk="1" fontAlgn="base" hangingPunct="1">
        <a:lnSpc>
          <a:spcPct val="105000"/>
        </a:lnSpc>
        <a:spcBef>
          <a:spcPts val="1000"/>
        </a:spcBef>
        <a:spcAft>
          <a:spcPct val="0"/>
        </a:spcAft>
        <a:buClr>
          <a:schemeClr val="bg2"/>
        </a:buClr>
        <a:buSzPct val="90000"/>
        <a:buFont typeface="Wingdings" pitchFamily="2" charset="2"/>
        <a:buChar char="Ø"/>
        <a:defRPr sz="2400" b="0" i="0" baseline="0">
          <a:solidFill>
            <a:schemeClr val="tx1"/>
          </a:solidFill>
          <a:latin typeface="Calibri" panose="020F0502020204030204" pitchFamily="34" charset="0"/>
          <a:cs typeface="Calibri" panose="020F0502020204030204" pitchFamily="34" charset="0"/>
        </a:defRPr>
      </a:lvl5pPr>
      <a:lvl6pPr marL="1484313" indent="-284163" algn="l" defTabSz="1084263" rtl="0" eaLnBrk="1" fontAlgn="base" hangingPunct="1">
        <a:lnSpc>
          <a:spcPct val="105000"/>
        </a:lnSpc>
        <a:spcBef>
          <a:spcPts val="1000"/>
        </a:spcBef>
        <a:spcAft>
          <a:spcPct val="0"/>
        </a:spcAft>
        <a:buClr>
          <a:schemeClr val="bg2"/>
        </a:buClr>
        <a:buSzPct val="90000"/>
        <a:buFont typeface="System Font Regular"/>
        <a:buChar char="-"/>
        <a:defRPr sz="2400" b="0" i="0">
          <a:solidFill>
            <a:schemeClr val="tx1"/>
          </a:solidFill>
          <a:latin typeface="Calibri" panose="020F0502020204030204" pitchFamily="34" charset="0"/>
          <a:cs typeface="Calibri" panose="020F0502020204030204" pitchFamily="34" charset="0"/>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bwMode="auto">
          <a:xfrm>
            <a:off x="630030" y="1781475"/>
            <a:ext cx="10919241" cy="4454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marL="0" marR="0" lvl="0" indent="0" algn="l" defTabSz="1083179" rtl="0" eaLnBrk="1" fontAlgn="base" latinLnBrk="0" hangingPunct="1">
              <a:lnSpc>
                <a:spcPct val="105000"/>
              </a:lnSpc>
              <a:spcBef>
                <a:spcPts val="999"/>
              </a:spcBef>
              <a:spcAft>
                <a:spcPct val="0"/>
              </a:spcAft>
              <a:buClr>
                <a:schemeClr val="tx2"/>
              </a:buClr>
              <a:buSzPct val="80000"/>
              <a:tabLst/>
              <a:defRPr/>
            </a:pPr>
            <a:r>
              <a:rPr lang="en-US"/>
              <a:t>Default Body Text in Fira Sans Regular 22pt font with 1.05 multiple line spacing, and 10pt space before paragraph </a:t>
            </a:r>
          </a:p>
          <a:p>
            <a:pPr lvl="1"/>
            <a:r>
              <a:rPr lang="en-US"/>
              <a:t>First bullet indent (Alt-Shift-Right Arrow)</a:t>
            </a:r>
          </a:p>
          <a:p>
            <a:pPr lvl="2"/>
            <a:r>
              <a:rPr lang="en-US"/>
              <a:t>Second level bullet</a:t>
            </a:r>
          </a:p>
          <a:p>
            <a:pPr lvl="3"/>
            <a:r>
              <a:rPr lang="en-US"/>
              <a:t>Third level bullet</a:t>
            </a:r>
          </a:p>
          <a:p>
            <a:pPr lvl="4"/>
            <a:r>
              <a:rPr lang="en-US"/>
              <a:t>Fourth level bullet</a:t>
            </a:r>
          </a:p>
          <a:p>
            <a:pPr lvl="5"/>
            <a:r>
              <a:rPr lang="en-US"/>
              <a:t>Fifth level bullet</a:t>
            </a:r>
          </a:p>
        </p:txBody>
      </p:sp>
      <p:sp>
        <p:nvSpPr>
          <p:cNvPr id="5" name="Title Placeholder 4">
            <a:extLst>
              <a:ext uri="{FF2B5EF4-FFF2-40B4-BE49-F238E27FC236}">
                <a16:creationId xmlns:a16="http://schemas.microsoft.com/office/drawing/2014/main" id="{23C6618F-3D4A-5B44-9199-CFA6FE89986E}"/>
              </a:ext>
            </a:extLst>
          </p:cNvPr>
          <p:cNvSpPr>
            <a:spLocks noGrp="1"/>
          </p:cNvSpPr>
          <p:nvPr>
            <p:ph type="title"/>
          </p:nvPr>
        </p:nvSpPr>
        <p:spPr>
          <a:xfrm>
            <a:off x="630030" y="525601"/>
            <a:ext cx="10919241" cy="1159200"/>
          </a:xfrm>
          <a:prstGeom prst="rect">
            <a:avLst/>
          </a:prstGeom>
        </p:spPr>
        <p:txBody>
          <a:bodyPr vert="horz" lIns="0" tIns="0" rIns="0" bIns="0" rtlCol="0" anchor="b">
            <a:normAutofit/>
          </a:bodyPr>
          <a:lstStyle/>
          <a:p>
            <a:r>
              <a:rPr lang="en-US"/>
              <a:t>Click to edit Master title style</a:t>
            </a:r>
          </a:p>
        </p:txBody>
      </p:sp>
    </p:spTree>
    <p:extLst>
      <p:ext uri="{BB962C8B-B14F-4D97-AF65-F5344CB8AC3E}">
        <p14:creationId xmlns:p14="http://schemas.microsoft.com/office/powerpoint/2010/main" val="2768818841"/>
      </p:ext>
    </p:extLst>
  </p:cSld>
  <p:clrMap bg1="lt1" tx1="dk1" bg2="lt2" tx2="dk2" accent1="accent1" accent2="accent2" accent3="accent3" accent4="accent4" accent5="accent5" accent6="accent6" hlink="hlink" folHlink="folHlink"/>
  <p:sldLayoutIdLst>
    <p:sldLayoutId id="2147484178" r:id="rId1"/>
    <p:sldLayoutId id="2147484179" r:id="rId2"/>
    <p:sldLayoutId id="2147484180" r:id="rId3"/>
    <p:sldLayoutId id="2147484181" r:id="rId4"/>
    <p:sldLayoutId id="2147484182" r:id="rId5"/>
    <p:sldLayoutId id="2147484183" r:id="rId6"/>
    <p:sldLayoutId id="2147484184" r:id="rId7"/>
    <p:sldLayoutId id="2147484185" r:id="rId8"/>
    <p:sldLayoutId id="2147484186" r:id="rId9"/>
    <p:sldLayoutId id="2147484187" r:id="rId10"/>
    <p:sldLayoutId id="2147484188" r:id="rId11"/>
    <p:sldLayoutId id="2147484189" r:id="rId12"/>
    <p:sldLayoutId id="2147484190" r:id="rId13"/>
    <p:sldLayoutId id="2147484191" r:id="rId14"/>
    <p:sldLayoutId id="2147484192" r:id="rId15"/>
    <p:sldLayoutId id="2147484193" r:id="rId16"/>
    <p:sldLayoutId id="2147484194" r:id="rId17"/>
    <p:sldLayoutId id="2147484195" r:id="rId18"/>
    <p:sldLayoutId id="2147484196" r:id="rId19"/>
    <p:sldLayoutId id="2147484197" r:id="rId20"/>
    <p:sldLayoutId id="2147484198" r:id="rId21"/>
    <p:sldLayoutId id="2147484199" r:id="rId22"/>
    <p:sldLayoutId id="2147484200" r:id="rId23"/>
    <p:sldLayoutId id="2147484201" r:id="rId24"/>
    <p:sldLayoutId id="2147484202" r:id="rId25"/>
    <p:sldLayoutId id="2147484203" r:id="rId26"/>
    <p:sldLayoutId id="2147484204" r:id="rId27"/>
    <p:sldLayoutId id="2147484205" r:id="rId28"/>
    <p:sldLayoutId id="2147484206" r:id="rId29"/>
    <p:sldLayoutId id="2147484207" r:id="rId30"/>
    <p:sldLayoutId id="2147484208" r:id="rId31"/>
    <p:sldLayoutId id="2147484209" r:id="rId32"/>
    <p:sldLayoutId id="2147484210" r:id="rId33"/>
    <p:sldLayoutId id="2147484211" r:id="rId34"/>
    <p:sldLayoutId id="2147484212" r:id="rId35"/>
    <p:sldLayoutId id="2147484213" r:id="rId36"/>
    <p:sldLayoutId id="2147484214" r:id="rId37"/>
    <p:sldLayoutId id="2147484215" r:id="rId38"/>
    <p:sldLayoutId id="2147484216" r:id="rId39"/>
    <p:sldLayoutId id="2147484217" r:id="rId40"/>
    <p:sldLayoutId id="2147484218" r:id="rId4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rtl="0" eaLnBrk="1" fontAlgn="base" hangingPunct="1">
        <a:lnSpc>
          <a:spcPct val="90000"/>
        </a:lnSpc>
        <a:spcBef>
          <a:spcPct val="0"/>
        </a:spcBef>
        <a:spcAft>
          <a:spcPct val="0"/>
        </a:spcAft>
        <a:defRPr sz="4396"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795"/>
        </a:lnSpc>
        <a:spcBef>
          <a:spcPct val="0"/>
        </a:spcBef>
        <a:spcAft>
          <a:spcPct val="0"/>
        </a:spcAft>
        <a:defRPr sz="4795">
          <a:solidFill>
            <a:schemeClr val="tx2"/>
          </a:solidFill>
          <a:latin typeface="Calibri" pitchFamily="34" charset="0"/>
        </a:defRPr>
      </a:lvl2pPr>
      <a:lvl3pPr algn="l" rtl="0" eaLnBrk="1" fontAlgn="base" hangingPunct="1">
        <a:lnSpc>
          <a:spcPts val="4795"/>
        </a:lnSpc>
        <a:spcBef>
          <a:spcPct val="0"/>
        </a:spcBef>
        <a:spcAft>
          <a:spcPct val="0"/>
        </a:spcAft>
        <a:defRPr sz="4795">
          <a:solidFill>
            <a:schemeClr val="tx2"/>
          </a:solidFill>
          <a:latin typeface="Calibri" pitchFamily="34" charset="0"/>
        </a:defRPr>
      </a:lvl3pPr>
      <a:lvl4pPr algn="l" rtl="0" eaLnBrk="1" fontAlgn="base" hangingPunct="1">
        <a:lnSpc>
          <a:spcPts val="4795"/>
        </a:lnSpc>
        <a:spcBef>
          <a:spcPct val="0"/>
        </a:spcBef>
        <a:spcAft>
          <a:spcPct val="0"/>
        </a:spcAft>
        <a:defRPr sz="4795">
          <a:solidFill>
            <a:schemeClr val="tx2"/>
          </a:solidFill>
          <a:latin typeface="Calibri" pitchFamily="34" charset="0"/>
        </a:defRPr>
      </a:lvl4pPr>
      <a:lvl5pPr algn="l" rtl="0" eaLnBrk="1" fontAlgn="base" hangingPunct="1">
        <a:lnSpc>
          <a:spcPts val="4795"/>
        </a:lnSpc>
        <a:spcBef>
          <a:spcPct val="0"/>
        </a:spcBef>
        <a:spcAft>
          <a:spcPct val="0"/>
        </a:spcAft>
        <a:defRPr sz="4795">
          <a:solidFill>
            <a:schemeClr val="tx2"/>
          </a:solidFill>
          <a:latin typeface="Calibri" pitchFamily="34" charset="0"/>
        </a:defRPr>
      </a:lvl5pPr>
      <a:lvl6pPr marL="456743" algn="l" rtl="0" eaLnBrk="1" fontAlgn="base" hangingPunct="1">
        <a:lnSpc>
          <a:spcPts val="4795"/>
        </a:lnSpc>
        <a:spcBef>
          <a:spcPct val="0"/>
        </a:spcBef>
        <a:spcAft>
          <a:spcPct val="0"/>
        </a:spcAft>
        <a:defRPr sz="4795">
          <a:solidFill>
            <a:schemeClr val="tx2"/>
          </a:solidFill>
          <a:latin typeface="Calibri" pitchFamily="34" charset="0"/>
        </a:defRPr>
      </a:lvl6pPr>
      <a:lvl7pPr marL="913486" algn="l" rtl="0" eaLnBrk="1" fontAlgn="base" hangingPunct="1">
        <a:lnSpc>
          <a:spcPts val="4795"/>
        </a:lnSpc>
        <a:spcBef>
          <a:spcPct val="0"/>
        </a:spcBef>
        <a:spcAft>
          <a:spcPct val="0"/>
        </a:spcAft>
        <a:defRPr sz="4795">
          <a:solidFill>
            <a:schemeClr val="tx2"/>
          </a:solidFill>
          <a:latin typeface="Calibri" pitchFamily="34" charset="0"/>
        </a:defRPr>
      </a:lvl7pPr>
      <a:lvl8pPr marL="1370228" algn="l" rtl="0" eaLnBrk="1" fontAlgn="base" hangingPunct="1">
        <a:lnSpc>
          <a:spcPts val="4795"/>
        </a:lnSpc>
        <a:spcBef>
          <a:spcPct val="0"/>
        </a:spcBef>
        <a:spcAft>
          <a:spcPct val="0"/>
        </a:spcAft>
        <a:defRPr sz="4795">
          <a:solidFill>
            <a:schemeClr val="tx2"/>
          </a:solidFill>
          <a:latin typeface="Calibri" pitchFamily="34" charset="0"/>
        </a:defRPr>
      </a:lvl8pPr>
      <a:lvl9pPr marL="1826971" algn="l" rtl="0" eaLnBrk="1" fontAlgn="base" hangingPunct="1">
        <a:lnSpc>
          <a:spcPts val="4795"/>
        </a:lnSpc>
        <a:spcBef>
          <a:spcPct val="0"/>
        </a:spcBef>
        <a:spcAft>
          <a:spcPct val="0"/>
        </a:spcAft>
        <a:defRPr sz="4795">
          <a:solidFill>
            <a:schemeClr val="tx2"/>
          </a:solidFill>
          <a:latin typeface="Calibri" pitchFamily="34" charset="0"/>
        </a:defRPr>
      </a:lvl9pPr>
    </p:titleStyle>
    <p:bodyStyle>
      <a:lvl1pPr marL="0" marR="0" indent="290222" algn="l" defTabSz="1083179" rtl="0" eaLnBrk="1" fontAlgn="base" latinLnBrk="0" hangingPunct="1">
        <a:lnSpc>
          <a:spcPct val="105000"/>
        </a:lnSpc>
        <a:spcBef>
          <a:spcPts val="999"/>
        </a:spcBef>
        <a:spcAft>
          <a:spcPct val="0"/>
        </a:spcAft>
        <a:buClr>
          <a:schemeClr val="bg2"/>
        </a:buClr>
        <a:buSzPct val="100000"/>
        <a:buFont typeface="Arial" panose="020B0604020202020204" pitchFamily="34" charset="0"/>
        <a:buNone/>
        <a:tabLst>
          <a:tab pos="166521" algn="l"/>
        </a:tabLst>
        <a:defRPr sz="2198" b="0" i="0" baseline="0">
          <a:solidFill>
            <a:schemeClr val="tx1"/>
          </a:solidFill>
          <a:latin typeface="Fira Sans" panose="020B0503050000020004" pitchFamily="34" charset="0"/>
          <a:ea typeface="Fira Sans" panose="020B0503050000020004" pitchFamily="34" charset="0"/>
          <a:cs typeface="Calibri" panose="020F0502020204030204" pitchFamily="34" charset="0"/>
        </a:defRPr>
      </a:lvl1pPr>
      <a:lvl2pPr marL="399650" marR="0" indent="-285464" algn="l" defTabSz="1083179" rtl="0" eaLnBrk="1" fontAlgn="base" latinLnBrk="0" hangingPunct="1">
        <a:lnSpc>
          <a:spcPct val="105000"/>
        </a:lnSpc>
        <a:spcBef>
          <a:spcPts val="999"/>
        </a:spcBef>
        <a:spcAft>
          <a:spcPct val="0"/>
        </a:spcAft>
        <a:buClr>
          <a:schemeClr val="bg2"/>
        </a:buClr>
        <a:buSzPct val="90000"/>
        <a:buFont typeface="Arial" panose="020B0604020202020204" pitchFamily="34" charset="0"/>
        <a:buChar char="•"/>
        <a:tabLst/>
        <a:defRPr sz="2198" b="0" i="0" baseline="0">
          <a:solidFill>
            <a:schemeClr val="tx1"/>
          </a:solidFill>
          <a:latin typeface="Fira Sans" panose="020B0503050000020004" pitchFamily="34" charset="0"/>
          <a:ea typeface="Fira Sans" panose="020B0503050000020004" pitchFamily="34" charset="0"/>
          <a:cs typeface="Calibri" panose="020F0502020204030204" pitchFamily="34" charset="0"/>
        </a:defRPr>
      </a:lvl2pPr>
      <a:lvl3pPr marL="685114" indent="-285464" algn="l" defTabSz="1083179" rtl="0" eaLnBrk="1" fontAlgn="base" hangingPunct="1">
        <a:lnSpc>
          <a:spcPct val="100000"/>
        </a:lnSpc>
        <a:spcBef>
          <a:spcPts val="999"/>
        </a:spcBef>
        <a:spcAft>
          <a:spcPct val="0"/>
        </a:spcAft>
        <a:buClr>
          <a:schemeClr val="bg2"/>
        </a:buClr>
        <a:buSzPct val="90000"/>
        <a:buFont typeface="Arial" panose="020B0604020202020204" pitchFamily="34" charset="0"/>
        <a:buChar char="•"/>
        <a:defRPr sz="2198" b="0" i="0">
          <a:solidFill>
            <a:schemeClr val="tx1"/>
          </a:solidFill>
          <a:latin typeface="Fira Sans" panose="020B0503050000020004" pitchFamily="34" charset="0"/>
          <a:ea typeface="Fira Sans" panose="020B0503050000020004" pitchFamily="34" charset="0"/>
          <a:cs typeface="Calibri" panose="020F0502020204030204" pitchFamily="34" charset="0"/>
        </a:defRPr>
      </a:lvl3pPr>
      <a:lvl4pPr marL="913486" indent="-228371" algn="l" defTabSz="1083179" rtl="0" eaLnBrk="1" fontAlgn="base" hangingPunct="1">
        <a:lnSpc>
          <a:spcPct val="105000"/>
        </a:lnSpc>
        <a:spcBef>
          <a:spcPts val="999"/>
        </a:spcBef>
        <a:spcAft>
          <a:spcPct val="0"/>
        </a:spcAft>
        <a:buClr>
          <a:schemeClr val="bg2"/>
        </a:buClr>
        <a:buSzPct val="90000"/>
        <a:buFont typeface="Arial" panose="020B0604020202020204" pitchFamily="34" charset="0"/>
        <a:buChar char="•"/>
        <a:defRPr sz="2198" b="0" i="0">
          <a:solidFill>
            <a:schemeClr val="tx1"/>
          </a:solidFill>
          <a:latin typeface="Fira Sans" panose="020B0503050000020004" pitchFamily="34" charset="0"/>
          <a:ea typeface="Fira Sans" panose="020B0503050000020004" pitchFamily="34" charset="0"/>
          <a:cs typeface="Calibri" panose="020F0502020204030204" pitchFamily="34" charset="0"/>
        </a:defRPr>
      </a:lvl4pPr>
      <a:lvl5pPr marL="1198950" indent="-285464" algn="l" defTabSz="1083179" rtl="0" eaLnBrk="1" fontAlgn="base" hangingPunct="1">
        <a:lnSpc>
          <a:spcPct val="105000"/>
        </a:lnSpc>
        <a:spcBef>
          <a:spcPts val="999"/>
        </a:spcBef>
        <a:spcAft>
          <a:spcPct val="0"/>
        </a:spcAft>
        <a:buClr>
          <a:schemeClr val="bg2"/>
        </a:buClr>
        <a:buSzPct val="90000"/>
        <a:buFont typeface="Arial" panose="020B0604020202020204" pitchFamily="34" charset="0"/>
        <a:buChar char="•"/>
        <a:defRPr sz="2198" b="0" i="0" baseline="0">
          <a:solidFill>
            <a:schemeClr val="tx1"/>
          </a:solidFill>
          <a:latin typeface="Fira Sans" panose="020B0503050000020004" pitchFamily="34" charset="0"/>
          <a:ea typeface="Fira Sans" panose="020B0503050000020004" pitchFamily="34" charset="0"/>
          <a:cs typeface="Calibri" panose="020F0502020204030204" pitchFamily="34" charset="0"/>
        </a:defRPr>
      </a:lvl5pPr>
      <a:lvl6pPr marL="1482829" indent="-283879" algn="l" defTabSz="1083179" rtl="0" eaLnBrk="1" fontAlgn="base" hangingPunct="1">
        <a:lnSpc>
          <a:spcPct val="105000"/>
        </a:lnSpc>
        <a:spcBef>
          <a:spcPts val="999"/>
        </a:spcBef>
        <a:spcAft>
          <a:spcPct val="0"/>
        </a:spcAft>
        <a:buClr>
          <a:schemeClr val="bg2"/>
        </a:buClr>
        <a:buSzPct val="90000"/>
        <a:buFont typeface="Arial" panose="020B0604020202020204" pitchFamily="34" charset="0"/>
        <a:buChar char="•"/>
        <a:defRPr sz="2198" b="0" i="0">
          <a:solidFill>
            <a:schemeClr val="tx1"/>
          </a:solidFill>
          <a:latin typeface="Fira Sans" panose="020B0503050000020004" pitchFamily="34" charset="0"/>
          <a:ea typeface="Fira Sans" panose="020B0503050000020004" pitchFamily="34" charset="0"/>
          <a:cs typeface="Calibri" panose="020F0502020204030204" pitchFamily="34" charset="0"/>
        </a:defRPr>
      </a:lvl6pPr>
      <a:lvl7pPr marL="2055343" indent="-171279" algn="l" defTabSz="1083179" rtl="0" eaLnBrk="1" fontAlgn="base" hangingPunct="1">
        <a:lnSpc>
          <a:spcPts val="1998"/>
        </a:lnSpc>
        <a:spcBef>
          <a:spcPts val="200"/>
        </a:spcBef>
        <a:spcAft>
          <a:spcPct val="0"/>
        </a:spcAft>
        <a:buClr>
          <a:schemeClr val="tx2"/>
        </a:buClr>
        <a:buSzPct val="110000"/>
        <a:buChar char="•"/>
        <a:defRPr>
          <a:solidFill>
            <a:schemeClr val="tx1"/>
          </a:solidFill>
          <a:latin typeface="+mn-lt"/>
        </a:defRPr>
      </a:lvl7pPr>
      <a:lvl8pPr marL="2512085" indent="-171279" algn="l" defTabSz="1083179" rtl="0" eaLnBrk="1" fontAlgn="base" hangingPunct="1">
        <a:lnSpc>
          <a:spcPts val="1998"/>
        </a:lnSpc>
        <a:spcBef>
          <a:spcPts val="200"/>
        </a:spcBef>
        <a:spcAft>
          <a:spcPct val="0"/>
        </a:spcAft>
        <a:buClr>
          <a:schemeClr val="tx2"/>
        </a:buClr>
        <a:buSzPct val="110000"/>
        <a:buChar char="•"/>
        <a:defRPr>
          <a:solidFill>
            <a:schemeClr val="tx1"/>
          </a:solidFill>
          <a:latin typeface="+mn-lt"/>
        </a:defRPr>
      </a:lvl8pPr>
      <a:lvl9pPr marL="2968828" indent="-171279" algn="l" defTabSz="1083179" rtl="0" eaLnBrk="1" fontAlgn="base" hangingPunct="1">
        <a:lnSpc>
          <a:spcPts val="1998"/>
        </a:lnSpc>
        <a:spcBef>
          <a:spcPts val="200"/>
        </a:spcBef>
        <a:spcAft>
          <a:spcPct val="0"/>
        </a:spcAft>
        <a:buClr>
          <a:schemeClr val="tx2"/>
        </a:buClr>
        <a:buSzPct val="110000"/>
        <a:buChar char="•"/>
        <a:defRPr>
          <a:solidFill>
            <a:schemeClr val="tx1"/>
          </a:solidFill>
          <a:latin typeface="+mn-lt"/>
        </a:defRPr>
      </a:lvl9pPr>
    </p:bodyStyle>
    <p:otherStyle>
      <a:defPPr>
        <a:defRPr lang="en-US"/>
      </a:defPPr>
      <a:lvl1pPr marL="0" algn="l" defTabSz="913486" rtl="0" eaLnBrk="1" latinLnBrk="0" hangingPunct="1">
        <a:defRPr sz="1798" kern="1200">
          <a:solidFill>
            <a:schemeClr val="tx1"/>
          </a:solidFill>
          <a:latin typeface="+mn-lt"/>
          <a:ea typeface="+mn-ea"/>
          <a:cs typeface="+mn-cs"/>
        </a:defRPr>
      </a:lvl1pPr>
      <a:lvl2pPr marL="456743" algn="l" defTabSz="913486" rtl="0" eaLnBrk="1" latinLnBrk="0" hangingPunct="1">
        <a:defRPr sz="1798" kern="1200">
          <a:solidFill>
            <a:schemeClr val="tx1"/>
          </a:solidFill>
          <a:latin typeface="+mn-lt"/>
          <a:ea typeface="+mn-ea"/>
          <a:cs typeface="+mn-cs"/>
        </a:defRPr>
      </a:lvl2pPr>
      <a:lvl3pPr marL="913486" algn="l" defTabSz="913486" rtl="0" eaLnBrk="1" latinLnBrk="0" hangingPunct="1">
        <a:defRPr sz="1798" kern="1200">
          <a:solidFill>
            <a:schemeClr val="tx1"/>
          </a:solidFill>
          <a:latin typeface="+mn-lt"/>
          <a:ea typeface="+mn-ea"/>
          <a:cs typeface="+mn-cs"/>
        </a:defRPr>
      </a:lvl3pPr>
      <a:lvl4pPr marL="1370228" algn="l" defTabSz="913486" rtl="0" eaLnBrk="1" latinLnBrk="0" hangingPunct="1">
        <a:defRPr sz="1798" kern="1200">
          <a:solidFill>
            <a:schemeClr val="tx1"/>
          </a:solidFill>
          <a:latin typeface="+mn-lt"/>
          <a:ea typeface="+mn-ea"/>
          <a:cs typeface="+mn-cs"/>
        </a:defRPr>
      </a:lvl4pPr>
      <a:lvl5pPr marL="1826971" algn="l" defTabSz="913486" rtl="0" eaLnBrk="1" latinLnBrk="0" hangingPunct="1">
        <a:defRPr sz="1798" kern="1200">
          <a:solidFill>
            <a:schemeClr val="tx1"/>
          </a:solidFill>
          <a:latin typeface="+mn-lt"/>
          <a:ea typeface="+mn-ea"/>
          <a:cs typeface="+mn-cs"/>
        </a:defRPr>
      </a:lvl5pPr>
      <a:lvl6pPr marL="2283714" algn="l" defTabSz="913486" rtl="0" eaLnBrk="1" latinLnBrk="0" hangingPunct="1">
        <a:defRPr sz="1798" kern="1200">
          <a:solidFill>
            <a:schemeClr val="tx1"/>
          </a:solidFill>
          <a:latin typeface="+mn-lt"/>
          <a:ea typeface="+mn-ea"/>
          <a:cs typeface="+mn-cs"/>
        </a:defRPr>
      </a:lvl6pPr>
      <a:lvl7pPr marL="2740457" algn="l" defTabSz="913486" rtl="0" eaLnBrk="1" latinLnBrk="0" hangingPunct="1">
        <a:defRPr sz="1798" kern="1200">
          <a:solidFill>
            <a:schemeClr val="tx1"/>
          </a:solidFill>
          <a:latin typeface="+mn-lt"/>
          <a:ea typeface="+mn-ea"/>
          <a:cs typeface="+mn-cs"/>
        </a:defRPr>
      </a:lvl7pPr>
      <a:lvl8pPr marL="3197200" algn="l" defTabSz="913486" rtl="0" eaLnBrk="1" latinLnBrk="0" hangingPunct="1">
        <a:defRPr sz="1798" kern="1200">
          <a:solidFill>
            <a:schemeClr val="tx1"/>
          </a:solidFill>
          <a:latin typeface="+mn-lt"/>
          <a:ea typeface="+mn-ea"/>
          <a:cs typeface="+mn-cs"/>
        </a:defRPr>
      </a:lvl8pPr>
      <a:lvl9pPr marL="3653942" algn="l" defTabSz="913486" rtl="0" eaLnBrk="1" latinLnBrk="0" hangingPunct="1">
        <a:defRPr sz="17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1.xml"/><Relationship Id="rId4" Type="http://schemas.openxmlformats.org/officeDocument/2006/relationships/image" Target="../media/image45.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8.xml"/></Relationships>
</file>

<file path=ppt/slides/_rels/slide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47.svg"/></Relationships>
</file>

<file path=ppt/slides/_rels/slide6.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12" Type="http://schemas.openxmlformats.org/officeDocument/2006/relationships/image" Target="../media/image57.jpeg"/><Relationship Id="rId2" Type="http://schemas.openxmlformats.org/officeDocument/2006/relationships/notesSlide" Target="../notesSlides/notesSlide6.xml"/><Relationship Id="rId1" Type="http://schemas.openxmlformats.org/officeDocument/2006/relationships/slideLayout" Target="../slideLayouts/slideLayout31.xml"/><Relationship Id="rId6" Type="http://schemas.openxmlformats.org/officeDocument/2006/relationships/image" Target="../media/image51.jpeg"/><Relationship Id="rId11" Type="http://schemas.openxmlformats.org/officeDocument/2006/relationships/image" Target="../media/image56.jpeg"/><Relationship Id="rId5" Type="http://schemas.openxmlformats.org/officeDocument/2006/relationships/image" Target="../media/image50.jpeg"/><Relationship Id="rId10" Type="http://schemas.openxmlformats.org/officeDocument/2006/relationships/image" Target="../media/image55.jpeg"/><Relationship Id="rId4" Type="http://schemas.openxmlformats.org/officeDocument/2006/relationships/image" Target="../media/image49.jpeg"/><Relationship Id="rId9" Type="http://schemas.openxmlformats.org/officeDocument/2006/relationships/image" Target="../media/image54.jpeg"/></Relationships>
</file>

<file path=ppt/slides/_rels/slide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image" Target="../media/image59.svg"/></Relationships>
</file>

<file path=ppt/slides/_rels/slide8.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chart" Target="../charts/chart1.xml"/><Relationship Id="rId7" Type="http://schemas.openxmlformats.org/officeDocument/2006/relationships/image" Target="../media/image61.sv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60.png"/><Relationship Id="rId11" Type="http://schemas.openxmlformats.org/officeDocument/2006/relationships/image" Target="../media/image65.svg"/><Relationship Id="rId5" Type="http://schemas.openxmlformats.org/officeDocument/2006/relationships/chart" Target="../charts/chart3.xml"/><Relationship Id="rId10" Type="http://schemas.openxmlformats.org/officeDocument/2006/relationships/image" Target="../media/image64.png"/><Relationship Id="rId4" Type="http://schemas.openxmlformats.org/officeDocument/2006/relationships/chart" Target="../charts/chart2.xml"/><Relationship Id="rId9" Type="http://schemas.openxmlformats.org/officeDocument/2006/relationships/image" Target="../media/image63.svg"/></Relationships>
</file>

<file path=ppt/slides/_rels/slide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3.xml"/><Relationship Id="rId1" Type="http://schemas.openxmlformats.org/officeDocument/2006/relationships/slideLayout" Target="../slideLayouts/slideLayout29.xml"/><Relationship Id="rId5" Type="http://schemas.openxmlformats.org/officeDocument/2006/relationships/image" Target="../media/image68.png"/><Relationship Id="rId4" Type="http://schemas.openxmlformats.org/officeDocument/2006/relationships/image" Target="../media/image66.png"/></Relationships>
</file>

<file path=ppt/slides/_rels/slide1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4.xml"/><Relationship Id="rId1" Type="http://schemas.openxmlformats.org/officeDocument/2006/relationships/slideLayout" Target="../slideLayouts/slideLayout29.xml"/><Relationship Id="rId4" Type="http://schemas.openxmlformats.org/officeDocument/2006/relationships/image" Target="../media/image68.png"/></Relationships>
</file>

<file path=ppt/slides/_rels/slide1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5.xml"/><Relationship Id="rId1" Type="http://schemas.openxmlformats.org/officeDocument/2006/relationships/slideLayout" Target="../slideLayouts/slideLayout29.xml"/><Relationship Id="rId5" Type="http://schemas.openxmlformats.org/officeDocument/2006/relationships/image" Target="../media/image68.png"/><Relationship Id="rId4" Type="http://schemas.openxmlformats.org/officeDocument/2006/relationships/image" Target="../media/image66.png"/></Relationships>
</file>

<file path=ppt/slides/_rels/slide1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71.svg"/></Relationships>
</file>

<file path=ppt/slides/_rels/slide17.xml.rels><?xml version="1.0" encoding="UTF-8" standalone="yes"?>
<Relationships xmlns="http://schemas.openxmlformats.org/package/2006/relationships"><Relationship Id="rId8" Type="http://schemas.openxmlformats.org/officeDocument/2006/relationships/image" Target="../media/image77.svg"/><Relationship Id="rId3" Type="http://schemas.openxmlformats.org/officeDocument/2006/relationships/image" Target="../media/image72.png"/><Relationship Id="rId7" Type="http://schemas.openxmlformats.org/officeDocument/2006/relationships/image" Target="../media/image76.png"/><Relationship Id="rId12" Type="http://schemas.openxmlformats.org/officeDocument/2006/relationships/image" Target="../media/image81.svg"/><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image" Target="../media/image75.svg"/><Relationship Id="rId11" Type="http://schemas.openxmlformats.org/officeDocument/2006/relationships/image" Target="../media/image80.png"/><Relationship Id="rId5" Type="http://schemas.openxmlformats.org/officeDocument/2006/relationships/image" Target="../media/image74.png"/><Relationship Id="rId10" Type="http://schemas.openxmlformats.org/officeDocument/2006/relationships/image" Target="../media/image79.svg"/><Relationship Id="rId4" Type="http://schemas.openxmlformats.org/officeDocument/2006/relationships/image" Target="../media/image73.svg"/><Relationship Id="rId9" Type="http://schemas.openxmlformats.org/officeDocument/2006/relationships/image" Target="../media/image78.png"/></Relationships>
</file>

<file path=ppt/slides/_rels/slide18.xml.rels><?xml version="1.0" encoding="UTF-8" standalone="yes"?>
<Relationships xmlns="http://schemas.openxmlformats.org/package/2006/relationships"><Relationship Id="rId3" Type="http://schemas.microsoft.com/office/2018/10/relationships/comments" Target="../comments/modernComment_6E0_833A4B50.xml"/><Relationship Id="rId2" Type="http://schemas.openxmlformats.org/officeDocument/2006/relationships/notesSlide" Target="../notesSlides/notesSlide18.xml"/><Relationship Id="rId1" Type="http://schemas.openxmlformats.org/officeDocument/2006/relationships/slideLayout" Target="../slideLayouts/slideLayout29.xml"/><Relationship Id="rId5" Type="http://schemas.microsoft.com/office/2007/relationships/hdphoto" Target="../media/hdphoto1.wdp"/><Relationship Id="rId4" Type="http://schemas.openxmlformats.org/officeDocument/2006/relationships/image" Target="../media/image8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3.xml"/></Relationships>
</file>

<file path=ppt/slides/_rels/slide23.xml.rels><?xml version="1.0" encoding="UTF-8" standalone="yes"?>
<Relationships xmlns="http://schemas.openxmlformats.org/package/2006/relationships"><Relationship Id="rId3" Type="http://schemas.microsoft.com/office/2018/10/relationships/comments" Target="../comments/modernComment_6E1_76ABE1E2.xml"/><Relationship Id="rId2" Type="http://schemas.openxmlformats.org/officeDocument/2006/relationships/notesSlide" Target="../notesSlides/notesSlide23.xml"/><Relationship Id="rId1" Type="http://schemas.openxmlformats.org/officeDocument/2006/relationships/slideLayout" Target="../slideLayouts/slideLayout29.xml"/><Relationship Id="rId5" Type="http://schemas.microsoft.com/office/2007/relationships/hdphoto" Target="../media/hdphoto1.wdp"/><Relationship Id="rId4" Type="http://schemas.openxmlformats.org/officeDocument/2006/relationships/image" Target="../media/image82.png"/></Relationships>
</file>

<file path=ppt/slides/_rels/slide24.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1.png"/><Relationship Id="rId3" Type="http://schemas.openxmlformats.org/officeDocument/2006/relationships/image" Target="../media/image82.png"/><Relationship Id="rId7" Type="http://schemas.openxmlformats.org/officeDocument/2006/relationships/image" Target="../media/image85.png"/><Relationship Id="rId12" Type="http://schemas.openxmlformats.org/officeDocument/2006/relationships/image" Target="../media/image90.png"/><Relationship Id="rId2" Type="http://schemas.openxmlformats.org/officeDocument/2006/relationships/notesSlide" Target="../notesSlides/notesSlide24.xml"/><Relationship Id="rId1" Type="http://schemas.openxmlformats.org/officeDocument/2006/relationships/slideLayout" Target="../slideLayouts/slideLayout29.xml"/><Relationship Id="rId6" Type="http://schemas.openxmlformats.org/officeDocument/2006/relationships/image" Target="../media/image84.png"/><Relationship Id="rId11" Type="http://schemas.openxmlformats.org/officeDocument/2006/relationships/image" Target="../media/image89.png"/><Relationship Id="rId5" Type="http://schemas.openxmlformats.org/officeDocument/2006/relationships/image" Target="../media/image83.png"/><Relationship Id="rId15" Type="http://schemas.openxmlformats.org/officeDocument/2006/relationships/image" Target="../media/image93.png"/><Relationship Id="rId10" Type="http://schemas.openxmlformats.org/officeDocument/2006/relationships/image" Target="../media/image88.png"/><Relationship Id="rId4" Type="http://schemas.microsoft.com/office/2007/relationships/hdphoto" Target="../media/hdphoto1.wdp"/><Relationship Id="rId9" Type="http://schemas.openxmlformats.org/officeDocument/2006/relationships/image" Target="../media/image87.png"/><Relationship Id="rId14" Type="http://schemas.openxmlformats.org/officeDocument/2006/relationships/image" Target="../media/image92.png"/></Relationships>
</file>

<file path=ppt/slides/_rels/slide25.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26.xml"/><Relationship Id="rId1" Type="http://schemas.openxmlformats.org/officeDocument/2006/relationships/slideLayout" Target="../slideLayouts/slideLayout9.xml"/><Relationship Id="rId5" Type="http://schemas.openxmlformats.org/officeDocument/2006/relationships/image" Target="../media/image97.png"/><Relationship Id="rId4" Type="http://schemas.openxmlformats.org/officeDocument/2006/relationships/image" Target="../media/image96.png"/></Relationships>
</file>

<file path=ppt/slides/_rels/slide2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7.xml"/><Relationship Id="rId1" Type="http://schemas.openxmlformats.org/officeDocument/2006/relationships/slideLayout" Target="../slideLayouts/slideLayout9.xml"/><Relationship Id="rId5" Type="http://schemas.openxmlformats.org/officeDocument/2006/relationships/image" Target="../media/image100.png"/><Relationship Id="rId4" Type="http://schemas.openxmlformats.org/officeDocument/2006/relationships/image" Target="../media/image99.png"/></Relationships>
</file>

<file path=ppt/slides/_rels/slide28.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image" Target="../media/image102.svg"/></Relationships>
</file>

<file path=ppt/slides/_rels/slide29.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8" Type="http://schemas.openxmlformats.org/officeDocument/2006/relationships/image" Target="../media/image109.png"/><Relationship Id="rId3" Type="http://schemas.openxmlformats.org/officeDocument/2006/relationships/image" Target="../media/image104.jpeg"/><Relationship Id="rId7" Type="http://schemas.openxmlformats.org/officeDocument/2006/relationships/image" Target="../media/image108.tiff"/><Relationship Id="rId2" Type="http://schemas.openxmlformats.org/officeDocument/2006/relationships/notesSlide" Target="../notesSlides/notesSlide30.xml"/><Relationship Id="rId1" Type="http://schemas.openxmlformats.org/officeDocument/2006/relationships/slideLayout" Target="../slideLayouts/slideLayout21.xml"/><Relationship Id="rId6" Type="http://schemas.openxmlformats.org/officeDocument/2006/relationships/image" Target="../media/image107.jpeg"/><Relationship Id="rId5" Type="http://schemas.openxmlformats.org/officeDocument/2006/relationships/image" Target="../media/image106.jpeg"/><Relationship Id="rId10" Type="http://schemas.openxmlformats.org/officeDocument/2006/relationships/image" Target="../media/image111.png"/><Relationship Id="rId4" Type="http://schemas.openxmlformats.org/officeDocument/2006/relationships/image" Target="../media/image105.png"/><Relationship Id="rId9" Type="http://schemas.openxmlformats.org/officeDocument/2006/relationships/image" Target="../media/image110.png"/></Relationships>
</file>

<file path=ppt/slides/_rels/slide31.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31.xml"/><Relationship Id="rId1" Type="http://schemas.openxmlformats.org/officeDocument/2006/relationships/slideLayout" Target="../slideLayouts/slideLayout11.xml"/><Relationship Id="rId4" Type="http://schemas.openxmlformats.org/officeDocument/2006/relationships/image" Target="../media/image113.svg"/></Relationships>
</file>

<file path=ppt/slides/_rels/slide32.xml.rels><?xml version="1.0" encoding="UTF-8" standalone="yes"?>
<Relationships xmlns="http://schemas.openxmlformats.org/package/2006/relationships"><Relationship Id="rId8" Type="http://schemas.openxmlformats.org/officeDocument/2006/relationships/image" Target="../media/image119.svg"/><Relationship Id="rId3" Type="http://schemas.openxmlformats.org/officeDocument/2006/relationships/image" Target="../media/image114.png"/><Relationship Id="rId7" Type="http://schemas.openxmlformats.org/officeDocument/2006/relationships/image" Target="../media/image118.png"/><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image" Target="../media/image117.svg"/><Relationship Id="rId5" Type="http://schemas.openxmlformats.org/officeDocument/2006/relationships/image" Target="../media/image116.png"/><Relationship Id="rId10" Type="http://schemas.openxmlformats.org/officeDocument/2006/relationships/image" Target="../media/image121.svg"/><Relationship Id="rId4" Type="http://schemas.openxmlformats.org/officeDocument/2006/relationships/image" Target="../media/image115.svg"/><Relationship Id="rId9" Type="http://schemas.openxmlformats.org/officeDocument/2006/relationships/image" Target="../media/image120.png"/></Relationships>
</file>

<file path=ppt/slides/_rels/slide33.xml.rels><?xml version="1.0" encoding="UTF-8" standalone="yes"?>
<Relationships xmlns="http://schemas.openxmlformats.org/package/2006/relationships"><Relationship Id="rId3" Type="http://schemas.openxmlformats.org/officeDocument/2006/relationships/image" Target="../media/image122.png"/><Relationship Id="rId7" Type="http://schemas.openxmlformats.org/officeDocument/2006/relationships/image" Target="../media/image126.jpeg"/><Relationship Id="rId2" Type="http://schemas.openxmlformats.org/officeDocument/2006/relationships/notesSlide" Target="../notesSlides/notesSlide33.xml"/><Relationship Id="rId1" Type="http://schemas.openxmlformats.org/officeDocument/2006/relationships/slideLayout" Target="../slideLayouts/slideLayout14.xml"/><Relationship Id="rId6" Type="http://schemas.openxmlformats.org/officeDocument/2006/relationships/image" Target="../media/image125.svg"/><Relationship Id="rId5" Type="http://schemas.openxmlformats.org/officeDocument/2006/relationships/image" Target="../media/image124.png"/><Relationship Id="rId4" Type="http://schemas.openxmlformats.org/officeDocument/2006/relationships/image" Target="../media/image123.svg"/></Relationships>
</file>

<file path=ppt/slides/_rels/slide34.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34.xml"/><Relationship Id="rId1" Type="http://schemas.openxmlformats.org/officeDocument/2006/relationships/slideLayout" Target="../slideLayouts/slideLayout16.xml"/><Relationship Id="rId5" Type="http://schemas.openxmlformats.org/officeDocument/2006/relationships/image" Target="../media/image129.png"/><Relationship Id="rId4" Type="http://schemas.openxmlformats.org/officeDocument/2006/relationships/image" Target="../media/image128.svg"/></Relationships>
</file>

<file path=ppt/slides/_rels/slide35.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8" Type="http://schemas.openxmlformats.org/officeDocument/2006/relationships/image" Target="../media/image136.png"/><Relationship Id="rId3" Type="http://schemas.openxmlformats.org/officeDocument/2006/relationships/image" Target="../media/image131.jpeg"/><Relationship Id="rId7" Type="http://schemas.openxmlformats.org/officeDocument/2006/relationships/image" Target="../media/image135.png"/><Relationship Id="rId2" Type="http://schemas.openxmlformats.org/officeDocument/2006/relationships/notesSlide" Target="../notesSlides/notesSlide36.xml"/><Relationship Id="rId1" Type="http://schemas.openxmlformats.org/officeDocument/2006/relationships/slideLayout" Target="../slideLayouts/slideLayout16.xml"/><Relationship Id="rId6" Type="http://schemas.openxmlformats.org/officeDocument/2006/relationships/image" Target="../media/image134.jpeg"/><Relationship Id="rId5" Type="http://schemas.openxmlformats.org/officeDocument/2006/relationships/image" Target="../media/image133.png"/><Relationship Id="rId4" Type="http://schemas.openxmlformats.org/officeDocument/2006/relationships/image" Target="../media/image132.png"/></Relationships>
</file>

<file path=ppt/slides/_rels/slide37.xml.rels><?xml version="1.0" encoding="UTF-8" standalone="yes"?>
<Relationships xmlns="http://schemas.openxmlformats.org/package/2006/relationships"><Relationship Id="rId8" Type="http://schemas.openxmlformats.org/officeDocument/2006/relationships/image" Target="../media/image142.png"/><Relationship Id="rId3" Type="http://schemas.openxmlformats.org/officeDocument/2006/relationships/image" Target="../media/image137.png"/><Relationship Id="rId7" Type="http://schemas.openxmlformats.org/officeDocument/2006/relationships/image" Target="../media/image141.png"/><Relationship Id="rId2" Type="http://schemas.openxmlformats.org/officeDocument/2006/relationships/notesSlide" Target="../notesSlides/notesSlide37.xml"/><Relationship Id="rId1" Type="http://schemas.openxmlformats.org/officeDocument/2006/relationships/slideLayout" Target="../slideLayouts/slideLayout14.xml"/><Relationship Id="rId6" Type="http://schemas.openxmlformats.org/officeDocument/2006/relationships/image" Target="../media/image140.png"/><Relationship Id="rId5" Type="http://schemas.openxmlformats.org/officeDocument/2006/relationships/image" Target="../media/image139.png"/><Relationship Id="rId10" Type="http://schemas.openxmlformats.org/officeDocument/2006/relationships/image" Target="../media/image144.png"/><Relationship Id="rId4" Type="http://schemas.openxmlformats.org/officeDocument/2006/relationships/image" Target="../media/image138.png"/><Relationship Id="rId9" Type="http://schemas.openxmlformats.org/officeDocument/2006/relationships/image" Target="../media/image143.png"/></Relationships>
</file>

<file path=ppt/slides/_rels/slide38.xml.rels><?xml version="1.0" encoding="UTF-8" standalone="yes"?>
<Relationships xmlns="http://schemas.openxmlformats.org/package/2006/relationships"><Relationship Id="rId8" Type="http://schemas.openxmlformats.org/officeDocument/2006/relationships/image" Target="../media/image150.svg"/><Relationship Id="rId3" Type="http://schemas.openxmlformats.org/officeDocument/2006/relationships/image" Target="../media/image145.png"/><Relationship Id="rId7" Type="http://schemas.openxmlformats.org/officeDocument/2006/relationships/image" Target="../media/image149.png"/><Relationship Id="rId2" Type="http://schemas.openxmlformats.org/officeDocument/2006/relationships/notesSlide" Target="../notesSlides/notesSlide38.xml"/><Relationship Id="rId1" Type="http://schemas.openxmlformats.org/officeDocument/2006/relationships/slideLayout" Target="../slideLayouts/slideLayout14.xml"/><Relationship Id="rId6" Type="http://schemas.openxmlformats.org/officeDocument/2006/relationships/image" Target="../media/image148.svg"/><Relationship Id="rId5" Type="http://schemas.openxmlformats.org/officeDocument/2006/relationships/image" Target="../media/image147.png"/><Relationship Id="rId4" Type="http://schemas.openxmlformats.org/officeDocument/2006/relationships/image" Target="../media/image146.svg"/><Relationship Id="rId9" Type="http://schemas.openxmlformats.org/officeDocument/2006/relationships/image" Target="../media/image151.png"/></Relationships>
</file>

<file path=ppt/slides/_rels/slide39.xml.rels><?xml version="1.0" encoding="UTF-8" standalone="yes"?>
<Relationships xmlns="http://schemas.openxmlformats.org/package/2006/relationships"><Relationship Id="rId3" Type="http://schemas.openxmlformats.org/officeDocument/2006/relationships/image" Target="../media/image145.png"/><Relationship Id="rId7" Type="http://schemas.openxmlformats.org/officeDocument/2006/relationships/image" Target="../media/image154.png"/><Relationship Id="rId2" Type="http://schemas.openxmlformats.org/officeDocument/2006/relationships/notesSlide" Target="../notesSlides/notesSlide39.xml"/><Relationship Id="rId1" Type="http://schemas.openxmlformats.org/officeDocument/2006/relationships/slideLayout" Target="../slideLayouts/slideLayout14.xml"/><Relationship Id="rId6" Type="http://schemas.openxmlformats.org/officeDocument/2006/relationships/image" Target="../media/image153.png"/><Relationship Id="rId5" Type="http://schemas.openxmlformats.org/officeDocument/2006/relationships/image" Target="../media/image152.png"/><Relationship Id="rId4" Type="http://schemas.openxmlformats.org/officeDocument/2006/relationships/image" Target="../media/image146.svg"/></Relationships>
</file>

<file path=ppt/slides/_rels/slide40.xml.rels><?xml version="1.0" encoding="UTF-8" standalone="yes"?>
<Relationships xmlns="http://schemas.openxmlformats.org/package/2006/relationships"><Relationship Id="rId8" Type="http://schemas.openxmlformats.org/officeDocument/2006/relationships/image" Target="../media/image160.svg"/><Relationship Id="rId13" Type="http://schemas.openxmlformats.org/officeDocument/2006/relationships/image" Target="../media/image165.png"/><Relationship Id="rId3" Type="http://schemas.openxmlformats.org/officeDocument/2006/relationships/image" Target="../media/image155.png"/><Relationship Id="rId7" Type="http://schemas.openxmlformats.org/officeDocument/2006/relationships/image" Target="../media/image159.png"/><Relationship Id="rId12" Type="http://schemas.openxmlformats.org/officeDocument/2006/relationships/image" Target="../media/image164.svg"/><Relationship Id="rId17" Type="http://schemas.openxmlformats.org/officeDocument/2006/relationships/image" Target="../media/image169.jpeg"/><Relationship Id="rId2" Type="http://schemas.openxmlformats.org/officeDocument/2006/relationships/notesSlide" Target="../notesSlides/notesSlide40.xml"/><Relationship Id="rId16" Type="http://schemas.openxmlformats.org/officeDocument/2006/relationships/image" Target="../media/image168.svg"/><Relationship Id="rId1" Type="http://schemas.openxmlformats.org/officeDocument/2006/relationships/slideLayout" Target="../slideLayouts/slideLayout14.xml"/><Relationship Id="rId6" Type="http://schemas.openxmlformats.org/officeDocument/2006/relationships/image" Target="../media/image158.svg"/><Relationship Id="rId11" Type="http://schemas.openxmlformats.org/officeDocument/2006/relationships/image" Target="../media/image163.png"/><Relationship Id="rId5" Type="http://schemas.openxmlformats.org/officeDocument/2006/relationships/image" Target="../media/image157.png"/><Relationship Id="rId15" Type="http://schemas.openxmlformats.org/officeDocument/2006/relationships/image" Target="../media/image167.png"/><Relationship Id="rId10" Type="http://schemas.openxmlformats.org/officeDocument/2006/relationships/image" Target="../media/image162.svg"/><Relationship Id="rId4" Type="http://schemas.openxmlformats.org/officeDocument/2006/relationships/image" Target="../media/image156.svg"/><Relationship Id="rId9" Type="http://schemas.openxmlformats.org/officeDocument/2006/relationships/image" Target="../media/image161.png"/><Relationship Id="rId14" Type="http://schemas.openxmlformats.org/officeDocument/2006/relationships/image" Target="../media/image166.svg"/></Relationships>
</file>

<file path=ppt/slides/_rels/slide41.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notesSlide" Target="../notesSlides/notesSlide41.xml"/><Relationship Id="rId1" Type="http://schemas.openxmlformats.org/officeDocument/2006/relationships/slideLayout" Target="../slideLayouts/slideLayout87.xml"/></Relationships>
</file>

<file path=ppt/slides/_rels/slide42.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notesSlide" Target="../notesSlides/notesSlide42.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172.jpg"/><Relationship Id="rId2" Type="http://schemas.openxmlformats.org/officeDocument/2006/relationships/notesSlide" Target="../notesSlides/notesSlide43.xml"/><Relationship Id="rId1" Type="http://schemas.openxmlformats.org/officeDocument/2006/relationships/slideLayout" Target="../slideLayouts/slideLayout46.xml"/></Relationships>
</file>

<file path=ppt/slides/_rels/slide44.xml.rels><?xml version="1.0" encoding="UTF-8" standalone="yes"?>
<Relationships xmlns="http://schemas.openxmlformats.org/package/2006/relationships"><Relationship Id="rId8" Type="http://schemas.openxmlformats.org/officeDocument/2006/relationships/image" Target="../media/image178.svg"/><Relationship Id="rId3" Type="http://schemas.openxmlformats.org/officeDocument/2006/relationships/image" Target="../media/image173.png"/><Relationship Id="rId7" Type="http://schemas.openxmlformats.org/officeDocument/2006/relationships/image" Target="../media/image177.png"/><Relationship Id="rId2" Type="http://schemas.openxmlformats.org/officeDocument/2006/relationships/notesSlide" Target="../notesSlides/notesSlide44.xml"/><Relationship Id="rId1" Type="http://schemas.openxmlformats.org/officeDocument/2006/relationships/slideLayout" Target="../slideLayouts/slideLayout6.xml"/><Relationship Id="rId6" Type="http://schemas.openxmlformats.org/officeDocument/2006/relationships/image" Target="../media/image176.svg"/><Relationship Id="rId5" Type="http://schemas.openxmlformats.org/officeDocument/2006/relationships/image" Target="../media/image175.png"/><Relationship Id="rId4" Type="http://schemas.openxmlformats.org/officeDocument/2006/relationships/image" Target="../media/image174.svg"/></Relationships>
</file>

<file path=ppt/slides/_rels/slide45.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image" Target="../media/image180.png"/></Relationships>
</file>

<file path=ppt/slides/_rels/slide46.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46.xml"/><Relationship Id="rId1" Type="http://schemas.openxmlformats.org/officeDocument/2006/relationships/slideLayout" Target="../slideLayouts/slideLayout6.xml"/><Relationship Id="rId6" Type="http://schemas.openxmlformats.org/officeDocument/2006/relationships/image" Target="../media/image184.svg"/><Relationship Id="rId5" Type="http://schemas.openxmlformats.org/officeDocument/2006/relationships/image" Target="../media/image183.png"/><Relationship Id="rId4" Type="http://schemas.openxmlformats.org/officeDocument/2006/relationships/image" Target="../media/image18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292AF-2FA7-7B04-DA0A-2C0D14933E51}"/>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69FA5E55-AF0D-6574-1DCE-9F9FFD641941}"/>
              </a:ext>
            </a:extLst>
          </p:cNvPr>
          <p:cNvSpPr>
            <a:spLocks noGrp="1"/>
          </p:cNvSpPr>
          <p:nvPr>
            <p:ph type="body" sz="quarter" idx="10"/>
          </p:nvPr>
        </p:nvSpPr>
        <p:spPr/>
        <p:txBody>
          <a:bodyPr/>
          <a:lstStyle/>
          <a:p>
            <a:r>
              <a:rPr lang="en-CA">
                <a:latin typeface="Fira Sans" panose="020B0503050000020004" pitchFamily="34" charset="0"/>
              </a:rPr>
              <a:t>Navigating hearing loss</a:t>
            </a:r>
          </a:p>
        </p:txBody>
      </p:sp>
      <p:sp>
        <p:nvSpPr>
          <p:cNvPr id="2" name="Text Placeholder 1">
            <a:extLst>
              <a:ext uri="{FF2B5EF4-FFF2-40B4-BE49-F238E27FC236}">
                <a16:creationId xmlns:a16="http://schemas.microsoft.com/office/drawing/2014/main" id="{DB61A26D-B42B-85F8-E1EF-B4F0DF15288F}"/>
              </a:ext>
            </a:extLst>
          </p:cNvPr>
          <p:cNvSpPr>
            <a:spLocks noGrp="1"/>
          </p:cNvSpPr>
          <p:nvPr>
            <p:ph type="body" sz="quarter" idx="11"/>
          </p:nvPr>
        </p:nvSpPr>
        <p:spPr/>
        <p:txBody>
          <a:bodyPr/>
          <a:lstStyle/>
          <a:p>
            <a:endParaRPr lang="en-CA">
              <a:latin typeface="Fira Sans" panose="020B0503050000020004" pitchFamily="34" charset="0"/>
            </a:endParaRPr>
          </a:p>
        </p:txBody>
      </p:sp>
      <p:sp>
        <p:nvSpPr>
          <p:cNvPr id="7" name="Text Placeholder 3">
            <a:extLst>
              <a:ext uri="{FF2B5EF4-FFF2-40B4-BE49-F238E27FC236}">
                <a16:creationId xmlns:a16="http://schemas.microsoft.com/office/drawing/2014/main" id="{8EEFA9E8-243B-5119-129D-2B99DEF2CEA6}"/>
              </a:ext>
            </a:extLst>
          </p:cNvPr>
          <p:cNvSpPr txBox="1">
            <a:spLocks/>
          </p:cNvSpPr>
          <p:nvPr/>
        </p:nvSpPr>
        <p:spPr bwMode="auto">
          <a:xfrm>
            <a:off x="567209" y="682894"/>
            <a:ext cx="6545702" cy="1387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906" tIns="46751" rIns="89906" bIns="46751" numCol="1" anchor="t" anchorCtr="0" compatLnSpc="1">
            <a:prstTxWarp prst="textNoShape">
              <a:avLst/>
            </a:prstTxWarp>
          </a:bodyPr>
          <a:lstStyle>
            <a:lvl1pPr marL="0" marR="0" indent="0" algn="l" defTabSz="1084263" rtl="0" eaLnBrk="1" fontAlgn="base" latinLnBrk="0" hangingPunct="1">
              <a:lnSpc>
                <a:spcPct val="80000"/>
              </a:lnSpc>
              <a:spcBef>
                <a:spcPts val="0"/>
              </a:spcBef>
              <a:spcAft>
                <a:spcPct val="0"/>
              </a:spcAft>
              <a:buClr>
                <a:schemeClr val="bg2"/>
              </a:buClr>
              <a:buSzPct val="100000"/>
              <a:buFont typeface="Arial" panose="020B0604020202020204" pitchFamily="34" charset="0"/>
              <a:buNone/>
              <a:tabLst>
                <a:tab pos="166688" algn="l"/>
              </a:tabLst>
              <a:defRPr sz="4800" b="1" baseline="0">
                <a:solidFill>
                  <a:schemeClr val="tx1"/>
                </a:solidFill>
                <a:latin typeface="+mn-lt"/>
                <a:ea typeface="+mn-ea"/>
                <a:cs typeface="+mn-cs"/>
              </a:defRPr>
            </a:lvl1pPr>
            <a:lvl2pPr marL="400050" marR="0" indent="-285750" algn="l" defTabSz="1084263" rtl="0" eaLnBrk="1" fontAlgn="base" latinLnBrk="0" hangingPunct="1">
              <a:lnSpc>
                <a:spcPct val="105000"/>
              </a:lnSpc>
              <a:spcBef>
                <a:spcPts val="60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0000"/>
              </a:lnSpc>
              <a:spcBef>
                <a:spcPts val="600"/>
              </a:spcBef>
              <a:spcAft>
                <a:spcPct val="0"/>
              </a:spcAft>
              <a:buClr>
                <a:schemeClr val="bg2"/>
              </a:buClr>
              <a:buSzPct val="110000"/>
              <a:buChar char="•"/>
              <a:defRPr sz="2000" i="0">
                <a:solidFill>
                  <a:schemeClr val="tx1">
                    <a:lumMod val="65000"/>
                    <a:lumOff val="35000"/>
                  </a:schemeClr>
                </a:solidFill>
                <a:latin typeface="+mn-lt"/>
              </a:defRPr>
            </a:lvl3pPr>
            <a:lvl4pPr marL="914400" indent="-228600" algn="l" defTabSz="1084263" rtl="0" eaLnBrk="1" fontAlgn="base" hangingPunct="1">
              <a:lnSpc>
                <a:spcPct val="105000"/>
              </a:lnSpc>
              <a:spcBef>
                <a:spcPts val="600"/>
              </a:spcBef>
              <a:spcAft>
                <a:spcPct val="0"/>
              </a:spcAft>
              <a:buClr>
                <a:schemeClr val="bg2"/>
              </a:buClr>
              <a:buSzPct val="110000"/>
              <a:buChar char="•"/>
              <a:defRPr sz="2000" i="0">
                <a:solidFill>
                  <a:schemeClr val="tx1">
                    <a:lumMod val="65000"/>
                    <a:lumOff val="35000"/>
                  </a:schemeClr>
                </a:solidFill>
                <a:latin typeface="+mn-lt"/>
              </a:defRPr>
            </a:lvl4pPr>
            <a:lvl5pPr marL="1200150" indent="-285750" algn="l" defTabSz="1084263" rtl="0" eaLnBrk="1" fontAlgn="base" hangingPunct="1">
              <a:lnSpc>
                <a:spcPct val="105000"/>
              </a:lnSpc>
              <a:spcBef>
                <a:spcPts val="600"/>
              </a:spcBef>
              <a:spcAft>
                <a:spcPct val="0"/>
              </a:spcAft>
              <a:buClr>
                <a:schemeClr val="bg2"/>
              </a:buClr>
              <a:buSzPct val="110000"/>
              <a:buChar char="•"/>
              <a:defRPr sz="2000" i="0" baseline="0">
                <a:solidFill>
                  <a:schemeClr val="tx1">
                    <a:lumMod val="65000"/>
                    <a:lumOff val="35000"/>
                  </a:schemeClr>
                </a:solidFill>
                <a:latin typeface="+mn-lt"/>
              </a:defRPr>
            </a:lvl5pPr>
            <a:lvl6pPr marL="1484313" indent="-284163" algn="l" defTabSz="1084263" rtl="0" eaLnBrk="1" fontAlgn="base" hangingPunct="1">
              <a:lnSpc>
                <a:spcPct val="105000"/>
              </a:lnSpc>
              <a:spcBef>
                <a:spcPts val="60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r>
              <a:rPr lang="en-CA" sz="4795" b="0" kern="0">
                <a:latin typeface="Fira Sans" panose="020B0503050000020004" pitchFamily="34" charset="0"/>
              </a:rPr>
              <a:t>&lt; Your logo &gt;</a:t>
            </a:r>
          </a:p>
        </p:txBody>
      </p:sp>
    </p:spTree>
    <p:extLst>
      <p:ext uri="{BB962C8B-B14F-4D97-AF65-F5344CB8AC3E}">
        <p14:creationId xmlns:p14="http://schemas.microsoft.com/office/powerpoint/2010/main" val="437871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CA7FA50-16E2-0F89-A288-7A729EA4F51E}"/>
              </a:ext>
            </a:extLst>
          </p:cNvPr>
          <p:cNvSpPr>
            <a:spLocks noGrp="1"/>
          </p:cNvSpPr>
          <p:nvPr>
            <p:ph sz="quarter" idx="10"/>
          </p:nvPr>
        </p:nvSpPr>
        <p:spPr>
          <a:xfrm>
            <a:off x="620486" y="1834593"/>
            <a:ext cx="6977743" cy="4385689"/>
          </a:xfrm>
        </p:spPr>
        <p:txBody>
          <a:bodyPr/>
          <a:lstStyle/>
          <a:p>
            <a:pPr marL="494805" lvl="1" indent="-380619">
              <a:lnSpc>
                <a:spcPts val="2198"/>
              </a:lnSpc>
              <a:spcBef>
                <a:spcPts val="1399"/>
              </a:spcBef>
              <a:buFontTx/>
              <a:buAutoNum type="arabicPeriod"/>
              <a:defRPr/>
            </a:pPr>
            <a:r>
              <a:rPr lang="en-US" altLang="en-US"/>
              <a:t>Our clinic</a:t>
            </a:r>
          </a:p>
          <a:p>
            <a:pPr marL="494805" lvl="1" indent="-380619">
              <a:lnSpc>
                <a:spcPts val="2198"/>
              </a:lnSpc>
              <a:spcBef>
                <a:spcPts val="1399"/>
              </a:spcBef>
              <a:buFontTx/>
              <a:buAutoNum type="arabicPeriod"/>
              <a:defRPr/>
            </a:pPr>
            <a:r>
              <a:rPr lang="en-US" altLang="en-US"/>
              <a:t>What makes you smile?</a:t>
            </a:r>
          </a:p>
          <a:p>
            <a:pPr marL="494805" lvl="1" indent="-380619">
              <a:lnSpc>
                <a:spcPts val="2198"/>
              </a:lnSpc>
              <a:spcBef>
                <a:spcPts val="1399"/>
              </a:spcBef>
              <a:buFontTx/>
              <a:buAutoNum type="arabicPeriod"/>
              <a:defRPr/>
            </a:pPr>
            <a:r>
              <a:rPr lang="en-US" altLang="en-US"/>
              <a:t>Understanding hearing loss</a:t>
            </a:r>
          </a:p>
          <a:p>
            <a:pPr marL="494805" lvl="1" indent="-380619">
              <a:lnSpc>
                <a:spcPts val="2198"/>
              </a:lnSpc>
              <a:spcBef>
                <a:spcPts val="1399"/>
              </a:spcBef>
              <a:buFontTx/>
              <a:buAutoNum type="arabicPeriod"/>
              <a:defRPr/>
            </a:pPr>
            <a:r>
              <a:rPr lang="en-US" altLang="en-US"/>
              <a:t>Evaluating your hearing</a:t>
            </a:r>
          </a:p>
          <a:p>
            <a:pPr marL="494805" lvl="1" indent="-380619">
              <a:lnSpc>
                <a:spcPts val="2198"/>
              </a:lnSpc>
              <a:spcBef>
                <a:spcPts val="1399"/>
              </a:spcBef>
              <a:buFontTx/>
              <a:buAutoNum type="arabicPeriod"/>
              <a:defRPr/>
            </a:pPr>
            <a:r>
              <a:rPr lang="en-US" altLang="en-US"/>
              <a:t>Hearing aids simplified</a:t>
            </a:r>
          </a:p>
          <a:p>
            <a:pPr marL="494805" lvl="1" indent="-380619">
              <a:lnSpc>
                <a:spcPts val="2198"/>
              </a:lnSpc>
              <a:spcBef>
                <a:spcPts val="1399"/>
              </a:spcBef>
              <a:buFontTx/>
              <a:buAutoNum type="arabicPeriod"/>
              <a:defRPr/>
            </a:pPr>
            <a:r>
              <a:rPr lang="en-US" altLang="en-US"/>
              <a:t>Common questions</a:t>
            </a:r>
          </a:p>
        </p:txBody>
      </p:sp>
      <p:sp>
        <p:nvSpPr>
          <p:cNvPr id="3" name="Title 2">
            <a:extLst>
              <a:ext uri="{FF2B5EF4-FFF2-40B4-BE49-F238E27FC236}">
                <a16:creationId xmlns:a16="http://schemas.microsoft.com/office/drawing/2014/main" id="{9C1D18D9-B38D-A467-338C-035E5F361CE3}"/>
              </a:ext>
            </a:extLst>
          </p:cNvPr>
          <p:cNvSpPr>
            <a:spLocks noGrp="1"/>
          </p:cNvSpPr>
          <p:nvPr>
            <p:ph type="title"/>
          </p:nvPr>
        </p:nvSpPr>
        <p:spPr/>
        <p:txBody>
          <a:bodyPr/>
          <a:lstStyle/>
          <a:p>
            <a:r>
              <a:rPr lang="en-US">
                <a:latin typeface="Fira Sans" panose="020B0503050000020004" pitchFamily="34" charset="0"/>
              </a:rPr>
              <a:t>Overview</a:t>
            </a:r>
          </a:p>
        </p:txBody>
      </p:sp>
      <p:sp>
        <p:nvSpPr>
          <p:cNvPr id="2" name="TextBox 1">
            <a:extLst>
              <a:ext uri="{FF2B5EF4-FFF2-40B4-BE49-F238E27FC236}">
                <a16:creationId xmlns:a16="http://schemas.microsoft.com/office/drawing/2014/main" id="{62C188EA-1975-4E93-908D-52D8752F8413}"/>
              </a:ext>
            </a:extLst>
          </p:cNvPr>
          <p:cNvSpPr txBox="1"/>
          <p:nvPr/>
        </p:nvSpPr>
        <p:spPr>
          <a:xfrm>
            <a:off x="620486" y="6409416"/>
            <a:ext cx="4368153" cy="314823"/>
          </a:xfrm>
          <a:prstGeom prst="rect">
            <a:avLst/>
          </a:prstGeom>
          <a:noFill/>
        </p:spPr>
        <p:txBody>
          <a:bodyPr wrap="square" rtlCol="0">
            <a:spAutoFit/>
          </a:bodyPr>
          <a:lstStyle/>
          <a:p>
            <a:pPr>
              <a:lnSpc>
                <a:spcPts val="1998"/>
              </a:lnSpc>
              <a:spcBef>
                <a:spcPts val="999"/>
              </a:spcBef>
            </a:pPr>
            <a:r>
              <a:rPr lang="en-CA" sz="899">
                <a:solidFill>
                  <a:schemeClr val="tx1">
                    <a:lumMod val="50000"/>
                    <a:lumOff val="50000"/>
                  </a:schemeClr>
                </a:solidFill>
                <a:latin typeface="Fira Sans" panose="020B0503050000020004" pitchFamily="34" charset="0"/>
                <a:ea typeface="Fira Sans" panose="020B0503050000020004" pitchFamily="34" charset="0"/>
              </a:rPr>
              <a:t>All product content in this presentation is property of Unitron</a:t>
            </a:r>
          </a:p>
        </p:txBody>
      </p:sp>
    </p:spTree>
    <p:extLst>
      <p:ext uri="{BB962C8B-B14F-4D97-AF65-F5344CB8AC3E}">
        <p14:creationId xmlns:p14="http://schemas.microsoft.com/office/powerpoint/2010/main" val="3128565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563B0F7-7494-0CCE-59B8-84943C08A30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7964" r="27213" b="-1"/>
          <a:stretch>
            <a:fillRect/>
          </a:stretch>
        </p:blipFill>
        <p:spPr>
          <a:xfrm>
            <a:off x="-5" y="10"/>
            <a:ext cx="6089655" cy="6857990"/>
          </a:xfrm>
          <a:prstGeom prst="rect">
            <a:avLst/>
          </a:prstGeom>
          <a:noFill/>
        </p:spPr>
      </p:pic>
      <p:sp>
        <p:nvSpPr>
          <p:cNvPr id="7" name="Rectangle 7">
            <a:extLst>
              <a:ext uri="{FF2B5EF4-FFF2-40B4-BE49-F238E27FC236}">
                <a16:creationId xmlns:a16="http://schemas.microsoft.com/office/drawing/2014/main" id="{CB79A8BC-9C32-7705-EE19-3A46522D8B46}"/>
              </a:ext>
            </a:extLst>
          </p:cNvPr>
          <p:cNvSpPr txBox="1">
            <a:spLocks noChangeArrowheads="1"/>
          </p:cNvSpPr>
          <p:nvPr/>
        </p:nvSpPr>
        <p:spPr bwMode="auto">
          <a:xfrm>
            <a:off x="6505688" y="363583"/>
            <a:ext cx="5257574" cy="6130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normAutofit/>
          </a:bodyPr>
          <a:lstStyle>
            <a:lvl1pPr>
              <a:lnSpc>
                <a:spcPts val="2400"/>
              </a:lnSpc>
              <a:spcBef>
                <a:spcPts val="1000"/>
              </a:spcBef>
              <a:buClr>
                <a:srgbClr val="E74F00"/>
              </a:buClr>
              <a:defRPr sz="2000">
                <a:solidFill>
                  <a:schemeClr val="tx1"/>
                </a:solidFill>
                <a:latin typeface="Calibri" panose="020F0502020204030204" pitchFamily="34" charset="0"/>
                <a:ea typeface="MS PGothic" panose="020B0600070205080204" pitchFamily="34" charset="-128"/>
              </a:defRPr>
            </a:lvl1pPr>
            <a:lvl2pPr marL="742950" indent="-285750">
              <a:lnSpc>
                <a:spcPts val="2400"/>
              </a:lnSpc>
              <a:spcBef>
                <a:spcPts val="600"/>
              </a:spcBef>
              <a:buClr>
                <a:srgbClr val="00AEEF"/>
              </a:buClr>
              <a:buSzPct val="100000"/>
              <a:buChar char="•"/>
              <a:defRPr sz="2000">
                <a:solidFill>
                  <a:schemeClr val="tx1"/>
                </a:solidFill>
                <a:latin typeface="Calibri" panose="020F0502020204030204" pitchFamily="34" charset="0"/>
                <a:ea typeface="MS PGothic" panose="020B0600070205080204" pitchFamily="34" charset="-128"/>
              </a:defRPr>
            </a:lvl2pPr>
            <a:lvl3pPr marL="1143000" indent="-228600">
              <a:lnSpc>
                <a:spcPts val="2400"/>
              </a:lnSpc>
              <a:spcBef>
                <a:spcPts val="600"/>
              </a:spcBef>
              <a:buClr>
                <a:srgbClr val="00AEEF"/>
              </a:buClr>
              <a:buSzPct val="100000"/>
              <a:buChar char="•"/>
              <a:defRPr sz="2000">
                <a:solidFill>
                  <a:schemeClr val="tx1"/>
                </a:solidFill>
                <a:latin typeface="Calibri" panose="020F0502020204030204" pitchFamily="34" charset="0"/>
                <a:ea typeface="MS PGothic" panose="020B0600070205080204" pitchFamily="34" charset="-128"/>
              </a:defRPr>
            </a:lvl3pPr>
            <a:lvl4pPr marL="1600200" indent="-228600">
              <a:lnSpc>
                <a:spcPts val="2400"/>
              </a:lnSpc>
              <a:spcBef>
                <a:spcPts val="600"/>
              </a:spcBef>
              <a:buClr>
                <a:srgbClr val="00AEEF"/>
              </a:buClr>
              <a:buSzPct val="10000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5000"/>
              </a:spcBef>
              <a:buClr>
                <a:srgbClr val="E74F00"/>
              </a:buClr>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5000"/>
              </a:spcBef>
              <a:spcAft>
                <a:spcPct val="0"/>
              </a:spcAft>
              <a:buClr>
                <a:srgbClr val="E74F00"/>
              </a:buClr>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5000"/>
              </a:spcBef>
              <a:spcAft>
                <a:spcPct val="0"/>
              </a:spcAft>
              <a:buClr>
                <a:srgbClr val="E74F00"/>
              </a:buClr>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5000"/>
              </a:spcBef>
              <a:spcAft>
                <a:spcPct val="0"/>
              </a:spcAft>
              <a:buClr>
                <a:srgbClr val="E74F00"/>
              </a:buClr>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5000"/>
              </a:spcBef>
              <a:spcAft>
                <a:spcPct val="0"/>
              </a:spcAft>
              <a:buClr>
                <a:srgbClr val="E74F00"/>
              </a:buClr>
              <a:buChar char="•"/>
              <a:defRPr sz="2000">
                <a:solidFill>
                  <a:schemeClr val="tx1"/>
                </a:solidFill>
                <a:latin typeface="Verdana" panose="020B0604030504040204" pitchFamily="34" charset="0"/>
                <a:ea typeface="MS PGothic" panose="020B0600070205080204" pitchFamily="34" charset="-128"/>
              </a:defRPr>
            </a:lvl9pPr>
          </a:lstStyle>
          <a:p>
            <a:pPr defTabSz="1084263">
              <a:lnSpc>
                <a:spcPct val="90000"/>
              </a:lnSpc>
              <a:spcBef>
                <a:spcPts val="0"/>
              </a:spcBef>
              <a:spcAft>
                <a:spcPts val="600"/>
              </a:spcAft>
              <a:buClr>
                <a:schemeClr val="bg2"/>
              </a:buClr>
              <a:buSzPct val="100000"/>
              <a:tabLst>
                <a:tab pos="166688" algn="l"/>
              </a:tabLst>
            </a:pPr>
            <a:r>
              <a:rPr lang="en-US" altLang="en-US" sz="4400" b="1" i="0" spc="-50" baseline="0">
                <a:latin typeface="Fira Sans SemiBold" panose="020B0503050000020004" pitchFamily="34" charset="0"/>
                <a:ea typeface="Fira Sans SemiBold" panose="020B0503050000020004" pitchFamily="34" charset="0"/>
                <a:cs typeface="Calibri" panose="020F0502020204030204" pitchFamily="34" charset="0"/>
              </a:rPr>
              <a:t>&lt;Slide for </a:t>
            </a:r>
          </a:p>
          <a:p>
            <a:pPr defTabSz="1084263">
              <a:lnSpc>
                <a:spcPct val="90000"/>
              </a:lnSpc>
              <a:spcBef>
                <a:spcPts val="0"/>
              </a:spcBef>
              <a:spcAft>
                <a:spcPts val="600"/>
              </a:spcAft>
              <a:buClr>
                <a:schemeClr val="bg2"/>
              </a:buClr>
              <a:buSzPct val="100000"/>
              <a:tabLst>
                <a:tab pos="166688" algn="l"/>
              </a:tabLst>
            </a:pPr>
            <a:r>
              <a:rPr lang="en-US" altLang="en-US" sz="4400" b="1" i="0" spc="-50" baseline="0">
                <a:latin typeface="Fira Sans SemiBold" panose="020B0503050000020004" pitchFamily="34" charset="0"/>
                <a:ea typeface="Fira Sans SemiBold" panose="020B0503050000020004" pitchFamily="34" charset="0"/>
                <a:cs typeface="Calibri" panose="020F0502020204030204" pitchFamily="34" charset="0"/>
              </a:rPr>
              <a:t>Hearing Professional’s Information&gt;</a:t>
            </a:r>
          </a:p>
        </p:txBody>
      </p:sp>
    </p:spTree>
    <p:custDataLst>
      <p:tags r:id="rId1"/>
    </p:custDataLst>
    <p:extLst>
      <p:ext uri="{BB962C8B-B14F-4D97-AF65-F5344CB8AC3E}">
        <p14:creationId xmlns:p14="http://schemas.microsoft.com/office/powerpoint/2010/main" val="250126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09A56EA-96CF-DD33-7F38-A454B7D05E95}"/>
              </a:ext>
            </a:extLst>
          </p:cNvPr>
          <p:cNvSpPr>
            <a:spLocks noGrp="1"/>
          </p:cNvSpPr>
          <p:nvPr>
            <p:ph type="title"/>
          </p:nvPr>
        </p:nvSpPr>
        <p:spPr/>
        <p:txBody>
          <a:bodyPr/>
          <a:lstStyle/>
          <a:p>
            <a:pPr marL="252000" indent="-252000"/>
            <a:r>
              <a:rPr lang="en-US" sz="5400"/>
              <a:t>“W</a:t>
            </a:r>
            <a:r>
              <a:rPr lang="en-US" sz="5400">
                <a:effectLst/>
              </a:rPr>
              <a:t>hen you’re smiling, the whole world smiles with you.</a:t>
            </a:r>
            <a:r>
              <a:rPr lang="en-US" sz="4000">
                <a:effectLst/>
              </a:rPr>
              <a:t>”</a:t>
            </a:r>
            <a:endParaRPr lang="en-CA"/>
          </a:p>
        </p:txBody>
      </p:sp>
      <p:sp>
        <p:nvSpPr>
          <p:cNvPr id="2" name="Text Placeholder 1">
            <a:extLst>
              <a:ext uri="{FF2B5EF4-FFF2-40B4-BE49-F238E27FC236}">
                <a16:creationId xmlns:a16="http://schemas.microsoft.com/office/drawing/2014/main" id="{73669389-BEE7-5DF0-0AD2-78773EC38163}"/>
              </a:ext>
            </a:extLst>
          </p:cNvPr>
          <p:cNvSpPr>
            <a:spLocks noGrp="1"/>
          </p:cNvSpPr>
          <p:nvPr>
            <p:ph sz="quarter" idx="11"/>
          </p:nvPr>
        </p:nvSpPr>
        <p:spPr>
          <a:xfrm>
            <a:off x="630029" y="4742035"/>
            <a:ext cx="6550160" cy="1383551"/>
          </a:xfrm>
        </p:spPr>
        <p:txBody>
          <a:bodyPr/>
          <a:lstStyle/>
          <a:p>
            <a:pPr algn="l"/>
            <a:r>
              <a:rPr lang="en-US" sz="2000">
                <a:latin typeface="Fira Sans SemiBold" panose="020B0503050000020004" pitchFamily="34" charset="0"/>
                <a:ea typeface="Fira Sans SemiBold" panose="020B0503050000020004" pitchFamily="34" charset="0"/>
              </a:rPr>
              <a:t>Larry Shay, Mark Fisher  &amp; Joe Goodwin, 1928  </a:t>
            </a:r>
          </a:p>
          <a:p>
            <a:pPr algn="l"/>
            <a:r>
              <a:rPr lang="en-US" sz="2000">
                <a:solidFill>
                  <a:srgbClr val="000000"/>
                </a:solidFill>
              </a:rPr>
              <a:t>Sung by Louis Armstrong / Frank Sinatra &amp; many others</a:t>
            </a:r>
          </a:p>
        </p:txBody>
      </p:sp>
    </p:spTree>
    <p:extLst>
      <p:ext uri="{BB962C8B-B14F-4D97-AF65-F5344CB8AC3E}">
        <p14:creationId xmlns:p14="http://schemas.microsoft.com/office/powerpoint/2010/main" val="778192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CC3D5-5FD3-C41D-762D-0D84503C8AA0}"/>
              </a:ext>
            </a:extLst>
          </p:cNvPr>
          <p:cNvSpPr>
            <a:spLocks noGrp="1"/>
          </p:cNvSpPr>
          <p:nvPr>
            <p:ph type="title"/>
          </p:nvPr>
        </p:nvSpPr>
        <p:spPr/>
        <p:txBody>
          <a:bodyPr/>
          <a:lstStyle/>
          <a:p>
            <a:r>
              <a:rPr lang="en-US">
                <a:solidFill>
                  <a:schemeClr val="tx1"/>
                </a:solidFill>
              </a:rPr>
              <a:t>Sounds of life</a:t>
            </a:r>
          </a:p>
        </p:txBody>
      </p:sp>
      <p:grpSp>
        <p:nvGrpSpPr>
          <p:cNvPr id="3" name="Group 2">
            <a:extLst>
              <a:ext uri="{FF2B5EF4-FFF2-40B4-BE49-F238E27FC236}">
                <a16:creationId xmlns:a16="http://schemas.microsoft.com/office/drawing/2014/main" id="{CD580DAE-360C-E25A-D15C-03A8ED2E0437}"/>
              </a:ext>
            </a:extLst>
          </p:cNvPr>
          <p:cNvGrpSpPr/>
          <p:nvPr/>
        </p:nvGrpSpPr>
        <p:grpSpPr>
          <a:xfrm>
            <a:off x="6795946" y="1078419"/>
            <a:ext cx="3530968" cy="3530968"/>
            <a:chOff x="4967146" y="967766"/>
            <a:chExt cx="2239215" cy="2239215"/>
          </a:xfrm>
        </p:grpSpPr>
        <p:sp>
          <p:nvSpPr>
            <p:cNvPr id="7" name="Oval 6">
              <a:extLst>
                <a:ext uri="{FF2B5EF4-FFF2-40B4-BE49-F238E27FC236}">
                  <a16:creationId xmlns:a16="http://schemas.microsoft.com/office/drawing/2014/main" id="{E1C74E6B-77CE-30C5-14BE-1792E75B153D}"/>
                </a:ext>
              </a:extLst>
            </p:cNvPr>
            <p:cNvSpPr/>
            <p:nvPr/>
          </p:nvSpPr>
          <p:spPr bwMode="auto">
            <a:xfrm>
              <a:off x="4967146" y="967766"/>
              <a:ext cx="2239215" cy="2239215"/>
            </a:xfrm>
            <a:prstGeom prst="ellipse">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defTabSz="913486"/>
              <a:endParaRPr lang="en-US" sz="1798" u="sng"/>
            </a:p>
          </p:txBody>
        </p:sp>
        <p:pic>
          <p:nvPicPr>
            <p:cNvPr id="11" name="Graphic 10">
              <a:extLst>
                <a:ext uri="{FF2B5EF4-FFF2-40B4-BE49-F238E27FC236}">
                  <a16:creationId xmlns:a16="http://schemas.microsoft.com/office/drawing/2014/main" id="{696E8667-8719-4F5F-5DA0-EFE3BD84ACF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93555" y="1335681"/>
              <a:ext cx="1592191" cy="1592191"/>
            </a:xfrm>
            <a:prstGeom prst="rect">
              <a:avLst/>
            </a:prstGeom>
          </p:spPr>
        </p:pic>
      </p:grpSp>
    </p:spTree>
    <p:extLst>
      <p:ext uri="{BB962C8B-B14F-4D97-AF65-F5344CB8AC3E}">
        <p14:creationId xmlns:p14="http://schemas.microsoft.com/office/powerpoint/2010/main" val="3949689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p:cNvPicPr>
            <a:picLocks/>
          </p:cNvPicPr>
          <p:nvPr/>
        </p:nvPicPr>
        <p:blipFill rotWithShape="1">
          <a:blip r:embed="rId3">
            <a:extLst>
              <a:ext uri="{28A0092B-C50C-407E-A947-70E740481C1C}">
                <a14:useLocalDpi xmlns:a14="http://schemas.microsoft.com/office/drawing/2010/main" val="0"/>
              </a:ext>
            </a:extLst>
          </a:blip>
          <a:srcRect t="115" r="11698" b="1"/>
          <a:stretch/>
        </p:blipFill>
        <p:spPr>
          <a:xfrm>
            <a:off x="-76121" y="3572"/>
            <a:ext cx="12331541" cy="8221028"/>
          </a:xfrm>
          <a:prstGeom prst="rect">
            <a:avLst/>
          </a:prstGeom>
        </p:spPr>
      </p:pic>
      <p:pic>
        <p:nvPicPr>
          <p:cNvPr id="5" name="Picture 4"/>
          <p:cNvPicPr>
            <a:picLocks/>
          </p:cNvPicPr>
          <p:nvPr/>
        </p:nvPicPr>
        <p:blipFill rotWithShape="1">
          <a:blip r:embed="rId4">
            <a:extLst>
              <a:ext uri="{28A0092B-C50C-407E-A947-70E740481C1C}">
                <a14:useLocalDpi xmlns:a14="http://schemas.microsoft.com/office/drawing/2010/main" val="0"/>
              </a:ext>
            </a:extLst>
          </a:blip>
          <a:srcRect l="12088" b="783"/>
          <a:stretch/>
        </p:blipFill>
        <p:spPr>
          <a:xfrm>
            <a:off x="-115616" y="-14286"/>
            <a:ext cx="12331541" cy="8221028"/>
          </a:xfrm>
          <a:prstGeom prst="rect">
            <a:avLst/>
          </a:prstGeom>
        </p:spPr>
      </p:pic>
      <p:pic>
        <p:nvPicPr>
          <p:cNvPr id="6" name="Picture 5"/>
          <p:cNvPicPr>
            <a:picLocks/>
          </p:cNvPicPr>
          <p:nvPr/>
        </p:nvPicPr>
        <p:blipFill rotWithShape="1">
          <a:blip r:embed="rId5">
            <a:extLst>
              <a:ext uri="{28A0092B-C50C-407E-A947-70E740481C1C}">
                <a14:useLocalDpi xmlns:a14="http://schemas.microsoft.com/office/drawing/2010/main" val="0"/>
              </a:ext>
            </a:extLst>
          </a:blip>
          <a:srcRect t="-1" r="10174" b="-1"/>
          <a:stretch/>
        </p:blipFill>
        <p:spPr>
          <a:xfrm>
            <a:off x="-32652" y="-14285"/>
            <a:ext cx="12331541" cy="8221028"/>
          </a:xfrm>
          <a:prstGeom prst="rect">
            <a:avLst/>
          </a:prstGeom>
        </p:spPr>
      </p:pic>
      <p:pic>
        <p:nvPicPr>
          <p:cNvPr id="7" name="Picture 6"/>
          <p:cNvPicPr>
            <a:picLocks/>
          </p:cNvPicPr>
          <p:nvPr/>
        </p:nvPicPr>
        <p:blipFill rotWithShape="1">
          <a:blip r:embed="rId6">
            <a:extLst>
              <a:ext uri="{28A0092B-C50C-407E-A947-70E740481C1C}">
                <a14:useLocalDpi xmlns:a14="http://schemas.microsoft.com/office/drawing/2010/main" val="0"/>
              </a:ext>
            </a:extLst>
          </a:blip>
          <a:srcRect r="11134"/>
          <a:stretch/>
        </p:blipFill>
        <p:spPr>
          <a:xfrm>
            <a:off x="-41036" y="-32142"/>
            <a:ext cx="12331541" cy="8221028"/>
          </a:xfrm>
          <a:prstGeom prst="rect">
            <a:avLst/>
          </a:prstGeom>
        </p:spPr>
      </p:pic>
      <p:pic>
        <p:nvPicPr>
          <p:cNvPr id="8" name="Picture 7"/>
          <p:cNvPicPr>
            <a:picLocks/>
          </p:cNvPicPr>
          <p:nvPr/>
        </p:nvPicPr>
        <p:blipFill rotWithShape="1">
          <a:blip r:embed="rId7">
            <a:extLst>
              <a:ext uri="{28A0092B-C50C-407E-A947-70E740481C1C}">
                <a14:useLocalDpi xmlns:a14="http://schemas.microsoft.com/office/drawing/2010/main" val="0"/>
              </a:ext>
            </a:extLst>
          </a:blip>
          <a:srcRect l="11151" r="1"/>
          <a:stretch/>
        </p:blipFill>
        <p:spPr>
          <a:xfrm>
            <a:off x="-41036" y="-67856"/>
            <a:ext cx="12331541" cy="8221028"/>
          </a:xfrm>
          <a:prstGeom prst="rect">
            <a:avLst/>
          </a:prstGeom>
        </p:spPr>
      </p:pic>
      <p:pic>
        <p:nvPicPr>
          <p:cNvPr id="9" name="Picture 8"/>
          <p:cNvPicPr>
            <a:picLocks/>
          </p:cNvPicPr>
          <p:nvPr/>
        </p:nvPicPr>
        <p:blipFill rotWithShape="1">
          <a:blip r:embed="rId8">
            <a:extLst>
              <a:ext uri="{28A0092B-C50C-407E-A947-70E740481C1C}">
                <a14:useLocalDpi xmlns:a14="http://schemas.microsoft.com/office/drawing/2010/main" val="0"/>
              </a:ext>
            </a:extLst>
          </a:blip>
          <a:srcRect t="507" r="11603" b="-1"/>
          <a:stretch/>
        </p:blipFill>
        <p:spPr>
          <a:xfrm>
            <a:off x="-141542" y="3572"/>
            <a:ext cx="12331541" cy="8221028"/>
          </a:xfrm>
          <a:prstGeom prst="rect">
            <a:avLst/>
          </a:prstGeom>
        </p:spPr>
      </p:pic>
      <p:pic>
        <p:nvPicPr>
          <p:cNvPr id="10" name="Picture 9"/>
          <p:cNvPicPr>
            <a:picLocks/>
          </p:cNvPicPr>
          <p:nvPr/>
        </p:nvPicPr>
        <p:blipFill rotWithShape="1">
          <a:blip r:embed="rId9">
            <a:extLst>
              <a:ext uri="{28A0092B-C50C-407E-A947-70E740481C1C}">
                <a14:useLocalDpi xmlns:a14="http://schemas.microsoft.com/office/drawing/2010/main" val="0"/>
              </a:ext>
            </a:extLst>
          </a:blip>
          <a:srcRect t="10061" b="20275"/>
          <a:stretch/>
        </p:blipFill>
        <p:spPr>
          <a:xfrm>
            <a:off x="-89690" y="3572"/>
            <a:ext cx="12331541" cy="8221028"/>
          </a:xfrm>
          <a:prstGeom prst="rect">
            <a:avLst/>
          </a:prstGeom>
        </p:spPr>
      </p:pic>
      <p:pic>
        <p:nvPicPr>
          <p:cNvPr id="11" name="Picture 10"/>
          <p:cNvPicPr>
            <a:picLocks/>
          </p:cNvPicPr>
          <p:nvPr/>
        </p:nvPicPr>
        <p:blipFill rotWithShape="1">
          <a:blip r:embed="rId10">
            <a:extLst>
              <a:ext uri="{28A0092B-C50C-407E-A947-70E740481C1C}">
                <a14:useLocalDpi xmlns:a14="http://schemas.microsoft.com/office/drawing/2010/main" val="0"/>
              </a:ext>
            </a:extLst>
          </a:blip>
          <a:srcRect t="360" r="12210"/>
          <a:stretch/>
        </p:blipFill>
        <p:spPr>
          <a:xfrm>
            <a:off x="-24269" y="3572"/>
            <a:ext cx="12331541" cy="8221028"/>
          </a:xfrm>
          <a:prstGeom prst="rect">
            <a:avLst/>
          </a:prstGeom>
        </p:spPr>
      </p:pic>
      <p:pic>
        <p:nvPicPr>
          <p:cNvPr id="12" name="Picture 11"/>
          <p:cNvPicPr>
            <a:picLocks/>
          </p:cNvPicPr>
          <p:nvPr/>
        </p:nvPicPr>
        <p:blipFill rotWithShape="1">
          <a:blip r:embed="rId11">
            <a:extLst>
              <a:ext uri="{28A0092B-C50C-407E-A947-70E740481C1C}">
                <a14:useLocalDpi xmlns:a14="http://schemas.microsoft.com/office/drawing/2010/main" val="0"/>
              </a:ext>
            </a:extLst>
          </a:blip>
          <a:srcRect t="640" r="12123"/>
          <a:stretch/>
        </p:blipFill>
        <p:spPr>
          <a:xfrm>
            <a:off x="-103260" y="3572"/>
            <a:ext cx="12331541" cy="8221028"/>
          </a:xfrm>
          <a:prstGeom prst="rect">
            <a:avLst/>
          </a:prstGeom>
        </p:spPr>
      </p:pic>
      <p:pic>
        <p:nvPicPr>
          <p:cNvPr id="13" name="Picture 12"/>
          <p:cNvPicPr>
            <a:picLocks/>
          </p:cNvPicPr>
          <p:nvPr/>
        </p:nvPicPr>
        <p:blipFill rotWithShape="1">
          <a:blip r:embed="rId12">
            <a:extLst>
              <a:ext uri="{28A0092B-C50C-407E-A947-70E740481C1C}">
                <a14:useLocalDpi xmlns:a14="http://schemas.microsoft.com/office/drawing/2010/main" val="0"/>
              </a:ext>
            </a:extLst>
          </a:blip>
          <a:srcRect l="4704" r="4144"/>
          <a:stretch/>
        </p:blipFill>
        <p:spPr>
          <a:xfrm>
            <a:off x="-141541" y="-67856"/>
            <a:ext cx="12448815" cy="8363883"/>
          </a:xfrm>
          <a:prstGeom prst="rect">
            <a:avLst/>
          </a:prstGeom>
        </p:spPr>
      </p:pic>
      <p:sp>
        <p:nvSpPr>
          <p:cNvPr id="14" name="Title 4"/>
          <p:cNvSpPr txBox="1">
            <a:spLocks/>
          </p:cNvSpPr>
          <p:nvPr/>
        </p:nvSpPr>
        <p:spPr bwMode="auto">
          <a:xfrm>
            <a:off x="2142075" y="189823"/>
            <a:ext cx="8300953" cy="146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45" tIns="45672" rIns="91345" bIns="45672" numCol="1" anchor="ctr" anchorCtr="0" compatLnSpc="1">
            <a:prstTxWarp prst="textNoShape">
              <a:avLst/>
            </a:prstTxWarp>
          </a:bodyPr>
          <a:lstStyle>
            <a:lvl1pPr algn="ctr" defTabSz="457200" rtl="0" eaLnBrk="0" fontAlgn="base" hangingPunct="0">
              <a:spcBef>
                <a:spcPct val="0"/>
              </a:spcBef>
              <a:spcAft>
                <a:spcPct val="0"/>
              </a:spcAft>
              <a:defRPr sz="4400" kern="1200">
                <a:solidFill>
                  <a:schemeClr val="bg1"/>
                </a:solidFill>
                <a:latin typeface="+mj-lt"/>
                <a:ea typeface="MS PGothic" pitchFamily="34" charset="-128"/>
                <a:cs typeface="MS PGothic" charset="0"/>
              </a:defRPr>
            </a:lvl1pPr>
            <a:lvl2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2pPr>
            <a:lvl3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3pPr>
            <a:lvl4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4pPr>
            <a:lvl5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5pPr>
            <a:lvl6pPr marL="4572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9pPr>
          </a:lstStyle>
          <a:p>
            <a:pPr defTabSz="456743" eaLnBrk="1" hangingPunct="1">
              <a:defRPr/>
            </a:pPr>
            <a:r>
              <a:rPr lang="en-US" altLang="en-US" sz="4795" b="1" dirty="0">
                <a:solidFill>
                  <a:schemeClr val="tx1"/>
                </a:solidFill>
                <a:latin typeface="Fira Sans" panose="020B0503050000020004" pitchFamily="34" charset="0"/>
                <a:ea typeface="Fira Sans" panose="020B0503050000020004" pitchFamily="34" charset="0"/>
              </a:rPr>
              <a:t>What is your </a:t>
            </a:r>
            <a:r>
              <a:rPr lang="en-US" altLang="en-US" sz="4795" b="1" dirty="0" err="1">
                <a:solidFill>
                  <a:schemeClr val="tx1"/>
                </a:solidFill>
                <a:latin typeface="Fira Sans" panose="020B0503050000020004" pitchFamily="34" charset="0"/>
                <a:ea typeface="Fira Sans" panose="020B0503050000020004" pitchFamily="34" charset="0"/>
              </a:rPr>
              <a:t>favourite</a:t>
            </a:r>
            <a:r>
              <a:rPr lang="en-US" altLang="en-US" sz="4795" b="1" dirty="0">
                <a:solidFill>
                  <a:schemeClr val="tx1"/>
                </a:solidFill>
                <a:latin typeface="Fira Sans" panose="020B0503050000020004" pitchFamily="34" charset="0"/>
                <a:ea typeface="Fira Sans" panose="020B0503050000020004" pitchFamily="34" charset="0"/>
              </a:rPr>
              <a:t> sound?</a:t>
            </a:r>
          </a:p>
        </p:txBody>
      </p:sp>
    </p:spTree>
    <p:extLst>
      <p:ext uri="{BB962C8B-B14F-4D97-AF65-F5344CB8AC3E}">
        <p14:creationId xmlns:p14="http://schemas.microsoft.com/office/powerpoint/2010/main" val="611813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4000"/>
                            </p:stCondLst>
                            <p:childTnLst>
                              <p:par>
                                <p:cTn id="13" presetID="10" presetClass="entr" presetSubtype="0" fill="hold" nodeType="afterEffect">
                                  <p:stCondLst>
                                    <p:cond delay="1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childTnLst>
                          </p:cTn>
                        </p:par>
                        <p:par>
                          <p:cTn id="16" fill="hold">
                            <p:stCondLst>
                              <p:cond delay="6000"/>
                            </p:stCondLst>
                            <p:childTnLst>
                              <p:par>
                                <p:cTn id="17" presetID="10" presetClass="entr" presetSubtype="0" fill="hold" nodeType="after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childTnLst>
                          </p:cTn>
                        </p:par>
                        <p:par>
                          <p:cTn id="20" fill="hold">
                            <p:stCondLst>
                              <p:cond delay="8000"/>
                            </p:stCondLst>
                            <p:childTnLst>
                              <p:par>
                                <p:cTn id="21" presetID="10" presetClass="entr" presetSubtype="0" fill="hold" nodeType="afterEffect">
                                  <p:stCondLst>
                                    <p:cond delay="100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10000"/>
                            </p:stCondLst>
                            <p:childTnLst>
                              <p:par>
                                <p:cTn id="25" presetID="10" presetClass="entr" presetSubtype="0" fill="hold" nodeType="afterEffect">
                                  <p:stCondLst>
                                    <p:cond delay="10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childTnLst>
                                </p:cTn>
                              </p:par>
                            </p:childTnLst>
                          </p:cTn>
                        </p:par>
                        <p:par>
                          <p:cTn id="28" fill="hold">
                            <p:stCondLst>
                              <p:cond delay="12000"/>
                            </p:stCondLst>
                            <p:childTnLst>
                              <p:par>
                                <p:cTn id="29" presetID="10" presetClass="entr" presetSubtype="0" fill="hold" nodeType="afterEffect">
                                  <p:stCondLst>
                                    <p:cond delay="10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childTnLst>
                                </p:cTn>
                              </p:par>
                            </p:childTnLst>
                          </p:cTn>
                        </p:par>
                        <p:par>
                          <p:cTn id="32" fill="hold">
                            <p:stCondLst>
                              <p:cond delay="14000"/>
                            </p:stCondLst>
                            <p:childTnLst>
                              <p:par>
                                <p:cTn id="33" presetID="10" presetClass="entr" presetSubtype="0" fill="hold" nodeType="afterEffect">
                                  <p:stCondLst>
                                    <p:cond delay="100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childTnLst>
                                </p:cTn>
                              </p:par>
                            </p:childTnLst>
                          </p:cTn>
                        </p:par>
                        <p:par>
                          <p:cTn id="36" fill="hold">
                            <p:stCondLst>
                              <p:cond delay="16000"/>
                            </p:stCondLst>
                            <p:childTnLst>
                              <p:par>
                                <p:cTn id="37" presetID="10" presetClass="entr" presetSubtype="0" fill="hold" nodeType="afterEffect">
                                  <p:stCondLst>
                                    <p:cond delay="100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FA4AE-C21D-8330-665A-76E21F2F1160}"/>
              </a:ext>
            </a:extLst>
          </p:cNvPr>
          <p:cNvSpPr>
            <a:spLocks noGrp="1"/>
          </p:cNvSpPr>
          <p:nvPr>
            <p:ph type="title"/>
          </p:nvPr>
        </p:nvSpPr>
        <p:spPr/>
        <p:txBody>
          <a:bodyPr/>
          <a:lstStyle/>
          <a:p>
            <a:r>
              <a:rPr lang="en-US">
                <a:latin typeface="Fira Sans" panose="020B0503050000020004" pitchFamily="34" charset="0"/>
              </a:rPr>
              <a:t>Understanding </a:t>
            </a:r>
            <a:br>
              <a:rPr lang="en-US">
                <a:latin typeface="Fira Sans" panose="020B0503050000020004" pitchFamily="34" charset="0"/>
              </a:rPr>
            </a:br>
            <a:r>
              <a:rPr lang="en-US">
                <a:latin typeface="Fira Sans" panose="020B0503050000020004" pitchFamily="34" charset="0"/>
              </a:rPr>
              <a:t>hearing loss</a:t>
            </a:r>
          </a:p>
        </p:txBody>
      </p:sp>
      <p:sp>
        <p:nvSpPr>
          <p:cNvPr id="7" name="Oval 6">
            <a:extLst>
              <a:ext uri="{FF2B5EF4-FFF2-40B4-BE49-F238E27FC236}">
                <a16:creationId xmlns:a16="http://schemas.microsoft.com/office/drawing/2014/main" id="{5F2D7A94-73BA-8B53-EDB6-3877FF93D3DC}"/>
              </a:ext>
            </a:extLst>
          </p:cNvPr>
          <p:cNvSpPr/>
          <p:nvPr/>
        </p:nvSpPr>
        <p:spPr bwMode="auto">
          <a:xfrm>
            <a:off x="6795946" y="1078419"/>
            <a:ext cx="3530968" cy="3530968"/>
          </a:xfrm>
          <a:prstGeom prst="ellipse">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pic>
        <p:nvPicPr>
          <p:cNvPr id="5" name="Graphic 4">
            <a:extLst>
              <a:ext uri="{FF2B5EF4-FFF2-40B4-BE49-F238E27FC236}">
                <a16:creationId xmlns:a16="http://schemas.microsoft.com/office/drawing/2014/main" id="{E3BD7978-4B67-004D-9791-E48712737635}"/>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7575113" y="1753763"/>
            <a:ext cx="1972634" cy="2180279"/>
          </a:xfrm>
          <a:prstGeom prst="rect">
            <a:avLst/>
          </a:prstGeom>
        </p:spPr>
      </p:pic>
    </p:spTree>
    <p:extLst>
      <p:ext uri="{BB962C8B-B14F-4D97-AF65-F5344CB8AC3E}">
        <p14:creationId xmlns:p14="http://schemas.microsoft.com/office/powerpoint/2010/main" val="2988908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3396B-B769-AE19-EFD0-659E1D9F4FCC}"/>
              </a:ext>
            </a:extLst>
          </p:cNvPr>
          <p:cNvSpPr>
            <a:spLocks noGrp="1"/>
          </p:cNvSpPr>
          <p:nvPr>
            <p:ph type="title"/>
          </p:nvPr>
        </p:nvSpPr>
        <p:spPr/>
        <p:txBody>
          <a:bodyPr/>
          <a:lstStyle/>
          <a:p>
            <a:r>
              <a:rPr lang="en-US">
                <a:latin typeface="Fira Sans" panose="020B0503050000020004" pitchFamily="34" charset="0"/>
              </a:rPr>
              <a:t>Did you know?</a:t>
            </a:r>
            <a:br>
              <a:rPr lang="en-US">
                <a:latin typeface="Fira Sans" panose="020B0503050000020004" pitchFamily="34" charset="0"/>
              </a:rPr>
            </a:br>
            <a:endParaRPr lang="en-US">
              <a:latin typeface="Fira Sans" panose="020B0503050000020004" pitchFamily="34" charset="0"/>
            </a:endParaRPr>
          </a:p>
        </p:txBody>
      </p:sp>
      <p:grpSp>
        <p:nvGrpSpPr>
          <p:cNvPr id="4" name="Group 3">
            <a:extLst>
              <a:ext uri="{FF2B5EF4-FFF2-40B4-BE49-F238E27FC236}">
                <a16:creationId xmlns:a16="http://schemas.microsoft.com/office/drawing/2014/main" id="{5956128B-20A9-6926-53B4-1F5D19DC9B64}"/>
              </a:ext>
            </a:extLst>
          </p:cNvPr>
          <p:cNvGrpSpPr/>
          <p:nvPr/>
        </p:nvGrpSpPr>
        <p:grpSpPr>
          <a:xfrm>
            <a:off x="-223717" y="1275655"/>
            <a:ext cx="4961330" cy="5064771"/>
            <a:chOff x="-696899" y="1601656"/>
            <a:chExt cx="4966503" cy="5070052"/>
          </a:xfrm>
        </p:grpSpPr>
        <p:graphicFrame>
          <p:nvGraphicFramePr>
            <p:cNvPr id="5" name="Chart 4">
              <a:extLst>
                <a:ext uri="{FF2B5EF4-FFF2-40B4-BE49-F238E27FC236}">
                  <a16:creationId xmlns:a16="http://schemas.microsoft.com/office/drawing/2014/main" id="{5F2734BC-E5FA-C099-F23A-55308D893DC9}"/>
                </a:ext>
              </a:extLst>
            </p:cNvPr>
            <p:cNvGraphicFramePr/>
            <p:nvPr/>
          </p:nvGraphicFramePr>
          <p:xfrm>
            <a:off x="-696899" y="1601656"/>
            <a:ext cx="4966503" cy="2852346"/>
          </p:xfrm>
          <a:graphic>
            <a:graphicData uri="http://schemas.openxmlformats.org/drawingml/2006/chart">
              <c:chart xmlns:c="http://schemas.openxmlformats.org/drawingml/2006/chart" xmlns:r="http://schemas.openxmlformats.org/officeDocument/2006/relationships" r:id="rId3"/>
            </a:graphicData>
          </a:graphic>
        </p:graphicFrame>
        <p:grpSp>
          <p:nvGrpSpPr>
            <p:cNvPr id="6" name="Group 5">
              <a:extLst>
                <a:ext uri="{FF2B5EF4-FFF2-40B4-BE49-F238E27FC236}">
                  <a16:creationId xmlns:a16="http://schemas.microsoft.com/office/drawing/2014/main" id="{5BC35239-D883-F889-65E8-AC9C11F53282}"/>
                </a:ext>
              </a:extLst>
            </p:cNvPr>
            <p:cNvGrpSpPr/>
            <p:nvPr/>
          </p:nvGrpSpPr>
          <p:grpSpPr>
            <a:xfrm>
              <a:off x="80113" y="4294208"/>
              <a:ext cx="3412473" cy="2377500"/>
              <a:chOff x="334763" y="4294208"/>
              <a:chExt cx="3412473" cy="2377500"/>
            </a:xfrm>
          </p:grpSpPr>
          <p:sp>
            <p:nvSpPr>
              <p:cNvPr id="8" name="TextBox 7">
                <a:extLst>
                  <a:ext uri="{FF2B5EF4-FFF2-40B4-BE49-F238E27FC236}">
                    <a16:creationId xmlns:a16="http://schemas.microsoft.com/office/drawing/2014/main" id="{0BB18990-F9BB-5666-551A-36BA949DD5EE}"/>
                  </a:ext>
                </a:extLst>
              </p:cNvPr>
              <p:cNvSpPr txBox="1"/>
              <p:nvPr/>
            </p:nvSpPr>
            <p:spPr>
              <a:xfrm>
                <a:off x="1269798" y="4294208"/>
                <a:ext cx="1542412" cy="1015823"/>
              </a:xfrm>
              <a:prstGeom prst="rect">
                <a:avLst/>
              </a:prstGeom>
              <a:noFill/>
            </p:spPr>
            <p:txBody>
              <a:bodyPr wrap="none" rtlCol="0">
                <a:spAutoFit/>
              </a:bodyPr>
              <a:lstStyle/>
              <a:p>
                <a:pPr algn="ctr"/>
                <a:r>
                  <a:rPr lang="en-US" sz="5994" b="1">
                    <a:solidFill>
                      <a:srgbClr val="00AEEF"/>
                    </a:solidFill>
                    <a:latin typeface="Fira Sans" panose="020B0503050000020004" pitchFamily="34" charset="0"/>
                    <a:ea typeface="Fira Sans" panose="020B0503050000020004" pitchFamily="34" charset="0"/>
                    <a:cs typeface="Calibri" charset="0"/>
                  </a:rPr>
                  <a:t>15%</a:t>
                </a:r>
              </a:p>
            </p:txBody>
          </p:sp>
          <p:sp>
            <p:nvSpPr>
              <p:cNvPr id="9" name="TextBox 8">
                <a:extLst>
                  <a:ext uri="{FF2B5EF4-FFF2-40B4-BE49-F238E27FC236}">
                    <a16:creationId xmlns:a16="http://schemas.microsoft.com/office/drawing/2014/main" id="{49731CBC-B37E-3D7A-7795-5E3D7869AB70}"/>
                  </a:ext>
                </a:extLst>
              </p:cNvPr>
              <p:cNvSpPr txBox="1"/>
              <p:nvPr/>
            </p:nvSpPr>
            <p:spPr>
              <a:xfrm>
                <a:off x="334763" y="5194124"/>
                <a:ext cx="3412473" cy="1477584"/>
              </a:xfrm>
              <a:prstGeom prst="rect">
                <a:avLst/>
              </a:prstGeom>
              <a:noFill/>
            </p:spPr>
            <p:txBody>
              <a:bodyPr wrap="square" rtlCol="0">
                <a:spAutoFit/>
              </a:bodyPr>
              <a:lstStyle/>
              <a:p>
                <a:pPr algn="ctr">
                  <a:lnSpc>
                    <a:spcPct val="90000"/>
                  </a:lnSpc>
                </a:pPr>
                <a:r>
                  <a:rPr lang="en-US" sz="1998">
                    <a:latin typeface="Fira Sans" panose="020B0503050000020004" pitchFamily="34" charset="0"/>
                    <a:ea typeface="Calibri" panose="020F0502020204030204" pitchFamily="34" charset="0"/>
                    <a:cs typeface="Calibri" panose="020F0502020204030204" pitchFamily="34" charset="0"/>
                  </a:rPr>
                  <a:t>of the world’s adult population has hearing loss</a:t>
                </a:r>
              </a:p>
              <a:p>
                <a:pPr algn="ctr">
                  <a:lnSpc>
                    <a:spcPct val="90000"/>
                  </a:lnSpc>
                </a:pPr>
                <a:endParaRPr lang="en-US" sz="999">
                  <a:solidFill>
                    <a:schemeClr val="bg1">
                      <a:lumMod val="65000"/>
                    </a:schemeClr>
                  </a:solidFill>
                  <a:latin typeface="Fira Sans" panose="020B0503050000020004" pitchFamily="34" charset="0"/>
                  <a:ea typeface="Calibri" charset="0"/>
                  <a:cs typeface="Calibri" charset="0"/>
                </a:endParaRPr>
              </a:p>
              <a:p>
                <a:pPr algn="ctr">
                  <a:lnSpc>
                    <a:spcPct val="90000"/>
                  </a:lnSpc>
                </a:pPr>
                <a: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t>MBD, WHO, 2011 </a:t>
                </a:r>
                <a:r>
                  <a:rPr lang="en-US" sz="999" err="1">
                    <a:solidFill>
                      <a:schemeClr val="tx1">
                        <a:lumMod val="50000"/>
                        <a:lumOff val="50000"/>
                      </a:schemeClr>
                    </a:solidFill>
                    <a:latin typeface="Fira Sans" panose="020B0503050000020004" pitchFamily="34" charset="0"/>
                    <a:ea typeface="Fira Sans" panose="020B0503050000020004" pitchFamily="34" charset="0"/>
                    <a:cs typeface="Calibri" charset="0"/>
                  </a:rPr>
                  <a:t>DHl</a:t>
                </a:r>
                <a: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t> estimates</a:t>
                </a:r>
              </a:p>
              <a:p>
                <a:pPr algn="ctr">
                  <a:lnSpc>
                    <a:spcPct val="90000"/>
                  </a:lnSpc>
                </a:pPr>
                <a:endParaRPr lang="en-US" sz="1998">
                  <a:solidFill>
                    <a:srgbClr val="B2B2B2"/>
                  </a:solidFill>
                  <a:latin typeface="Fira Sans" panose="020B0503050000020004" pitchFamily="34" charset="0"/>
                  <a:ea typeface="Calibri" charset="0"/>
                  <a:cs typeface="Calibri" charset="0"/>
                </a:endParaRPr>
              </a:p>
              <a:p>
                <a:pPr algn="ctr">
                  <a:lnSpc>
                    <a:spcPct val="90000"/>
                  </a:lnSpc>
                </a:pPr>
                <a:endParaRPr lang="en-US" sz="1998">
                  <a:solidFill>
                    <a:srgbClr val="B2B2B2"/>
                  </a:solidFill>
                  <a:latin typeface="Fira Sans" panose="020B0503050000020004" pitchFamily="34" charset="0"/>
                  <a:ea typeface="Calibri" charset="0"/>
                  <a:cs typeface="Calibri" charset="0"/>
                </a:endParaRPr>
              </a:p>
            </p:txBody>
          </p:sp>
        </p:grpSp>
      </p:grpSp>
      <p:grpSp>
        <p:nvGrpSpPr>
          <p:cNvPr id="10" name="Group 9">
            <a:extLst>
              <a:ext uri="{FF2B5EF4-FFF2-40B4-BE49-F238E27FC236}">
                <a16:creationId xmlns:a16="http://schemas.microsoft.com/office/drawing/2014/main" id="{D2939697-76E5-1004-40B3-5C0BD364C231}"/>
              </a:ext>
            </a:extLst>
          </p:cNvPr>
          <p:cNvGrpSpPr/>
          <p:nvPr/>
        </p:nvGrpSpPr>
        <p:grpSpPr>
          <a:xfrm>
            <a:off x="3952620" y="1275656"/>
            <a:ext cx="4274061" cy="5202870"/>
            <a:chOff x="2432741" y="1601656"/>
            <a:chExt cx="4278518" cy="5208295"/>
          </a:xfrm>
        </p:grpSpPr>
        <p:grpSp>
          <p:nvGrpSpPr>
            <p:cNvPr id="11" name="Group 10">
              <a:extLst>
                <a:ext uri="{FF2B5EF4-FFF2-40B4-BE49-F238E27FC236}">
                  <a16:creationId xmlns:a16="http://schemas.microsoft.com/office/drawing/2014/main" id="{027C5524-6643-1898-1E69-ED918763D093}"/>
                </a:ext>
              </a:extLst>
            </p:cNvPr>
            <p:cNvGrpSpPr/>
            <p:nvPr/>
          </p:nvGrpSpPr>
          <p:grpSpPr>
            <a:xfrm>
              <a:off x="2916331" y="4294208"/>
              <a:ext cx="3412474" cy="2515743"/>
              <a:chOff x="3240422" y="4294208"/>
              <a:chExt cx="3412474" cy="2515743"/>
            </a:xfrm>
          </p:grpSpPr>
          <p:sp>
            <p:nvSpPr>
              <p:cNvPr id="14" name="TextBox 13">
                <a:extLst>
                  <a:ext uri="{FF2B5EF4-FFF2-40B4-BE49-F238E27FC236}">
                    <a16:creationId xmlns:a16="http://schemas.microsoft.com/office/drawing/2014/main" id="{6FE0D01D-6677-0417-5F7C-10320EA5EEB8}"/>
                  </a:ext>
                </a:extLst>
              </p:cNvPr>
              <p:cNvSpPr txBox="1"/>
              <p:nvPr/>
            </p:nvSpPr>
            <p:spPr>
              <a:xfrm>
                <a:off x="4194179" y="4294208"/>
                <a:ext cx="1550437" cy="1015823"/>
              </a:xfrm>
              <a:prstGeom prst="rect">
                <a:avLst/>
              </a:prstGeom>
              <a:noFill/>
            </p:spPr>
            <p:txBody>
              <a:bodyPr wrap="none" rtlCol="0">
                <a:spAutoFit/>
              </a:bodyPr>
              <a:lstStyle/>
              <a:p>
                <a:pPr algn="ctr"/>
                <a:r>
                  <a:rPr lang="en-US" sz="5994" b="1">
                    <a:solidFill>
                      <a:srgbClr val="00AEEF"/>
                    </a:solidFill>
                    <a:latin typeface="Fira Sans" panose="020B0503050000020004" pitchFamily="34" charset="0"/>
                    <a:ea typeface="Fira Sans" panose="020B0503050000020004" pitchFamily="34" charset="0"/>
                    <a:cs typeface="Calibri" charset="0"/>
                  </a:rPr>
                  <a:t>75%</a:t>
                </a:r>
              </a:p>
            </p:txBody>
          </p:sp>
          <p:sp>
            <p:nvSpPr>
              <p:cNvPr id="15" name="TextBox 14">
                <a:extLst>
                  <a:ext uri="{FF2B5EF4-FFF2-40B4-BE49-F238E27FC236}">
                    <a16:creationId xmlns:a16="http://schemas.microsoft.com/office/drawing/2014/main" id="{651BEEB9-3020-5405-290E-656B6105DDDB}"/>
                  </a:ext>
                </a:extLst>
              </p:cNvPr>
              <p:cNvSpPr txBox="1"/>
              <p:nvPr/>
            </p:nvSpPr>
            <p:spPr>
              <a:xfrm>
                <a:off x="3240422" y="5194124"/>
                <a:ext cx="3412474" cy="1615827"/>
              </a:xfrm>
              <a:prstGeom prst="rect">
                <a:avLst/>
              </a:prstGeom>
              <a:noFill/>
            </p:spPr>
            <p:txBody>
              <a:bodyPr wrap="square" rtlCol="0">
                <a:spAutoFit/>
              </a:bodyPr>
              <a:lstStyle/>
              <a:p>
                <a:pPr algn="ctr">
                  <a:lnSpc>
                    <a:spcPct val="90000"/>
                  </a:lnSpc>
                </a:pPr>
                <a:r>
                  <a:rPr lang="en-US" sz="1998">
                    <a:latin typeface="Fira Sans" panose="020B0503050000020004" pitchFamily="34" charset="0"/>
                    <a:ea typeface="Fira Sans" panose="020B0503050000020004" pitchFamily="34" charset="0"/>
                    <a:cs typeface="Calibri" charset="0"/>
                  </a:rPr>
                  <a:t>of adults with hearing loss are 65 or younger</a:t>
                </a:r>
              </a:p>
              <a:p>
                <a:pPr algn="ctr">
                  <a:lnSpc>
                    <a:spcPct val="90000"/>
                  </a:lnSpc>
                </a:pPr>
                <a:endParaRPr lang="en-US" sz="999">
                  <a:solidFill>
                    <a:srgbClr val="B2B2B2"/>
                  </a:solidFill>
                  <a:latin typeface="Fira Sans" panose="020B0503050000020004" pitchFamily="34" charset="0"/>
                  <a:ea typeface="Calibri" charset="0"/>
                  <a:cs typeface="Calibri" charset="0"/>
                </a:endParaRPr>
              </a:p>
              <a:p>
                <a:pPr algn="ctr">
                  <a:lnSpc>
                    <a:spcPct val="90000"/>
                  </a:lnSpc>
                </a:pPr>
                <a: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t>Sergei </a:t>
                </a:r>
                <a:r>
                  <a:rPr lang="en-US" sz="999" err="1">
                    <a:solidFill>
                      <a:schemeClr val="tx1">
                        <a:lumMod val="50000"/>
                        <a:lumOff val="50000"/>
                      </a:schemeClr>
                    </a:solidFill>
                    <a:latin typeface="Fira Sans" panose="020B0503050000020004" pitchFamily="34" charset="0"/>
                    <a:ea typeface="Fira Sans" panose="020B0503050000020004" pitchFamily="34" charset="0"/>
                    <a:cs typeface="Calibri" charset="0"/>
                  </a:rPr>
                  <a:t>Kochkin</a:t>
                </a:r>
                <a: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t>, Ph.D., </a:t>
                </a:r>
                <a:b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br>
                <a: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t>Better Hearing Institute, Washington, DC</a:t>
                </a:r>
              </a:p>
              <a:p>
                <a:pPr algn="ctr">
                  <a:lnSpc>
                    <a:spcPct val="90000"/>
                  </a:lnSpc>
                </a:pPr>
                <a:endParaRPr lang="en-US" sz="1998">
                  <a:solidFill>
                    <a:srgbClr val="B2B2B2"/>
                  </a:solidFill>
                  <a:latin typeface="Fira Sans" panose="020B0503050000020004" pitchFamily="34" charset="0"/>
                  <a:ea typeface="Calibri" charset="0"/>
                  <a:cs typeface="Calibri" charset="0"/>
                </a:endParaRPr>
              </a:p>
              <a:p>
                <a:pPr algn="ctr">
                  <a:lnSpc>
                    <a:spcPct val="90000"/>
                  </a:lnSpc>
                </a:pPr>
                <a:endParaRPr lang="en-US" sz="1998">
                  <a:solidFill>
                    <a:srgbClr val="B2B2B2"/>
                  </a:solidFill>
                  <a:latin typeface="Fira Sans" panose="020B0503050000020004" pitchFamily="34" charset="0"/>
                  <a:ea typeface="Calibri" charset="0"/>
                  <a:cs typeface="Calibri" charset="0"/>
                </a:endParaRPr>
              </a:p>
            </p:txBody>
          </p:sp>
        </p:grpSp>
        <p:graphicFrame>
          <p:nvGraphicFramePr>
            <p:cNvPr id="12" name="Chart 11">
              <a:extLst>
                <a:ext uri="{FF2B5EF4-FFF2-40B4-BE49-F238E27FC236}">
                  <a16:creationId xmlns:a16="http://schemas.microsoft.com/office/drawing/2014/main" id="{7C0F6308-F13A-C037-4ACB-004649899001}"/>
                </a:ext>
              </a:extLst>
            </p:cNvPr>
            <p:cNvGraphicFramePr/>
            <p:nvPr/>
          </p:nvGraphicFramePr>
          <p:xfrm>
            <a:off x="2432741" y="1601656"/>
            <a:ext cx="4278518" cy="2852346"/>
          </p:xfrm>
          <a:graphic>
            <a:graphicData uri="http://schemas.openxmlformats.org/drawingml/2006/chart">
              <c:chart xmlns:c="http://schemas.openxmlformats.org/drawingml/2006/chart" xmlns:r="http://schemas.openxmlformats.org/officeDocument/2006/relationships" r:id="rId4"/>
            </a:graphicData>
          </a:graphic>
        </p:graphicFrame>
      </p:grpSp>
      <p:grpSp>
        <p:nvGrpSpPr>
          <p:cNvPr id="16" name="Group 15">
            <a:extLst>
              <a:ext uri="{FF2B5EF4-FFF2-40B4-BE49-F238E27FC236}">
                <a16:creationId xmlns:a16="http://schemas.microsoft.com/office/drawing/2014/main" id="{6E5FDDC0-5EB8-2046-5ACD-38C96EEF1483}"/>
              </a:ext>
            </a:extLst>
          </p:cNvPr>
          <p:cNvGrpSpPr/>
          <p:nvPr/>
        </p:nvGrpSpPr>
        <p:grpSpPr>
          <a:xfrm>
            <a:off x="7905239" y="1275656"/>
            <a:ext cx="4274061" cy="5203141"/>
            <a:chOff x="2432741" y="1601656"/>
            <a:chExt cx="4278518" cy="5208567"/>
          </a:xfrm>
        </p:grpSpPr>
        <p:grpSp>
          <p:nvGrpSpPr>
            <p:cNvPr id="17" name="Group 16">
              <a:extLst>
                <a:ext uri="{FF2B5EF4-FFF2-40B4-BE49-F238E27FC236}">
                  <a16:creationId xmlns:a16="http://schemas.microsoft.com/office/drawing/2014/main" id="{8F1A80DA-2878-2AE1-34B9-57AC2144945F}"/>
                </a:ext>
              </a:extLst>
            </p:cNvPr>
            <p:cNvGrpSpPr/>
            <p:nvPr/>
          </p:nvGrpSpPr>
          <p:grpSpPr>
            <a:xfrm>
              <a:off x="2676769" y="4294208"/>
              <a:ext cx="3790461" cy="2516015"/>
              <a:chOff x="3000860" y="4294208"/>
              <a:chExt cx="3790461" cy="2516015"/>
            </a:xfrm>
          </p:grpSpPr>
          <p:sp>
            <p:nvSpPr>
              <p:cNvPr id="20" name="TextBox 19">
                <a:extLst>
                  <a:ext uri="{FF2B5EF4-FFF2-40B4-BE49-F238E27FC236}">
                    <a16:creationId xmlns:a16="http://schemas.microsoft.com/office/drawing/2014/main" id="{754FA8FA-5A4F-0963-91B3-EF7064F863D1}"/>
                  </a:ext>
                </a:extLst>
              </p:cNvPr>
              <p:cNvSpPr txBox="1"/>
              <p:nvPr/>
            </p:nvSpPr>
            <p:spPr>
              <a:xfrm>
                <a:off x="4162889" y="4294208"/>
                <a:ext cx="1613019" cy="1015823"/>
              </a:xfrm>
              <a:prstGeom prst="rect">
                <a:avLst/>
              </a:prstGeom>
              <a:noFill/>
            </p:spPr>
            <p:txBody>
              <a:bodyPr wrap="none" rtlCol="0">
                <a:spAutoFit/>
              </a:bodyPr>
              <a:lstStyle/>
              <a:p>
                <a:pPr algn="ctr"/>
                <a:r>
                  <a:rPr lang="en-US" sz="5994" b="1">
                    <a:solidFill>
                      <a:srgbClr val="00AEEF"/>
                    </a:solidFill>
                    <a:latin typeface="Fira Sans" panose="020B0503050000020004" pitchFamily="34" charset="0"/>
                    <a:ea typeface="Fira Sans" panose="020B0503050000020004" pitchFamily="34" charset="0"/>
                    <a:cs typeface="Calibri" charset="0"/>
                  </a:rPr>
                  <a:t>95%</a:t>
                </a:r>
              </a:p>
            </p:txBody>
          </p:sp>
          <p:sp>
            <p:nvSpPr>
              <p:cNvPr id="21" name="TextBox 20">
                <a:extLst>
                  <a:ext uri="{FF2B5EF4-FFF2-40B4-BE49-F238E27FC236}">
                    <a16:creationId xmlns:a16="http://schemas.microsoft.com/office/drawing/2014/main" id="{713C3520-08E1-A597-8366-530DDC86E4C9}"/>
                  </a:ext>
                </a:extLst>
              </p:cNvPr>
              <p:cNvSpPr txBox="1"/>
              <p:nvPr/>
            </p:nvSpPr>
            <p:spPr>
              <a:xfrm>
                <a:off x="3000860" y="5194124"/>
                <a:ext cx="3790461" cy="1616099"/>
              </a:xfrm>
              <a:prstGeom prst="rect">
                <a:avLst/>
              </a:prstGeom>
              <a:noFill/>
            </p:spPr>
            <p:txBody>
              <a:bodyPr wrap="square" rtlCol="0">
                <a:spAutoFit/>
              </a:bodyPr>
              <a:lstStyle/>
              <a:p>
                <a:pPr algn="ctr">
                  <a:lnSpc>
                    <a:spcPct val="90000"/>
                  </a:lnSpc>
                </a:pPr>
                <a:r>
                  <a:rPr lang="en-US" sz="1998">
                    <a:latin typeface="Fira Sans" panose="020B0503050000020004" pitchFamily="34" charset="0"/>
                    <a:ea typeface="Fira Sans" panose="020B0503050000020004" pitchFamily="34" charset="0"/>
                    <a:cs typeface="Calibri" charset="0"/>
                  </a:rPr>
                  <a:t>of people with hearing loss can benefit from using hearing aids</a:t>
                </a:r>
              </a:p>
              <a:p>
                <a:pPr algn="ctr">
                  <a:lnSpc>
                    <a:spcPct val="90000"/>
                  </a:lnSpc>
                </a:pPr>
                <a:endParaRPr lang="en-US" sz="999">
                  <a:solidFill>
                    <a:srgbClr val="B2B2B2"/>
                  </a:solidFill>
                  <a:latin typeface="Fira Sans" panose="020B0503050000020004" pitchFamily="34" charset="0"/>
                  <a:ea typeface="Calibri" charset="0"/>
                  <a:cs typeface="Calibri" charset="0"/>
                </a:endParaRPr>
              </a:p>
              <a:p>
                <a:pPr algn="ctr">
                  <a:lnSpc>
                    <a:spcPct val="90000"/>
                  </a:lnSpc>
                </a:pPr>
                <a: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t>Sergei </a:t>
                </a:r>
                <a:r>
                  <a:rPr lang="en-US" sz="999" err="1">
                    <a:solidFill>
                      <a:schemeClr val="tx1">
                        <a:lumMod val="50000"/>
                        <a:lumOff val="50000"/>
                      </a:schemeClr>
                    </a:solidFill>
                    <a:latin typeface="Fira Sans" panose="020B0503050000020004" pitchFamily="34" charset="0"/>
                    <a:ea typeface="Fira Sans" panose="020B0503050000020004" pitchFamily="34" charset="0"/>
                    <a:cs typeface="Calibri" charset="0"/>
                  </a:rPr>
                  <a:t>Kochkin</a:t>
                </a:r>
                <a: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t>, Ph.D., </a:t>
                </a:r>
                <a:b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br>
                <a:r>
                  <a:rPr lang="en-US" sz="999">
                    <a:solidFill>
                      <a:schemeClr val="tx1">
                        <a:lumMod val="50000"/>
                        <a:lumOff val="50000"/>
                      </a:schemeClr>
                    </a:solidFill>
                    <a:latin typeface="Fira Sans" panose="020B0503050000020004" pitchFamily="34" charset="0"/>
                    <a:ea typeface="Fira Sans" panose="020B0503050000020004" pitchFamily="34" charset="0"/>
                    <a:cs typeface="Calibri" charset="0"/>
                  </a:rPr>
                  <a:t>Better Hearing Institute, Washington, DC</a:t>
                </a:r>
              </a:p>
              <a:p>
                <a:pPr algn="ctr">
                  <a:lnSpc>
                    <a:spcPct val="90000"/>
                  </a:lnSpc>
                </a:pPr>
                <a:endParaRPr lang="en-US" sz="1998">
                  <a:solidFill>
                    <a:srgbClr val="B2B2B2"/>
                  </a:solidFill>
                  <a:latin typeface="Fira Sans" panose="020B0503050000020004" pitchFamily="34" charset="0"/>
                  <a:ea typeface="Calibri" charset="0"/>
                  <a:cs typeface="Calibri" charset="0"/>
                </a:endParaRPr>
              </a:p>
            </p:txBody>
          </p:sp>
        </p:grpSp>
        <p:graphicFrame>
          <p:nvGraphicFramePr>
            <p:cNvPr id="18" name="Chart 17">
              <a:extLst>
                <a:ext uri="{FF2B5EF4-FFF2-40B4-BE49-F238E27FC236}">
                  <a16:creationId xmlns:a16="http://schemas.microsoft.com/office/drawing/2014/main" id="{0168F6FD-8AE2-C464-4192-355844FC5CBF}"/>
                </a:ext>
              </a:extLst>
            </p:cNvPr>
            <p:cNvGraphicFramePr/>
            <p:nvPr/>
          </p:nvGraphicFramePr>
          <p:xfrm>
            <a:off x="2432741" y="1601656"/>
            <a:ext cx="4278518" cy="2852346"/>
          </p:xfrm>
          <a:graphic>
            <a:graphicData uri="http://schemas.openxmlformats.org/drawingml/2006/chart">
              <c:chart xmlns:c="http://schemas.openxmlformats.org/drawingml/2006/chart" xmlns:r="http://schemas.openxmlformats.org/officeDocument/2006/relationships" r:id="rId5"/>
            </a:graphicData>
          </a:graphic>
        </p:graphicFrame>
      </p:grpSp>
      <p:pic>
        <p:nvPicPr>
          <p:cNvPr id="23" name="Graphic 22">
            <a:extLst>
              <a:ext uri="{FF2B5EF4-FFF2-40B4-BE49-F238E27FC236}">
                <a16:creationId xmlns:a16="http://schemas.microsoft.com/office/drawing/2014/main" id="{ABDE3EE7-9898-65CF-F3F7-AF07B4A2292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359509" y="2231095"/>
            <a:ext cx="1089212" cy="933610"/>
          </a:xfrm>
          <a:prstGeom prst="rect">
            <a:avLst/>
          </a:prstGeom>
        </p:spPr>
      </p:pic>
      <p:pic>
        <p:nvPicPr>
          <p:cNvPr id="25" name="Graphic 24">
            <a:extLst>
              <a:ext uri="{FF2B5EF4-FFF2-40B4-BE49-F238E27FC236}">
                <a16:creationId xmlns:a16="http://schemas.microsoft.com/office/drawing/2014/main" id="{3AB1353A-ECE8-6F30-342C-11FFF44CC09E}"/>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712578" y="2178083"/>
            <a:ext cx="1088737" cy="1088737"/>
          </a:xfrm>
          <a:prstGeom prst="rect">
            <a:avLst/>
          </a:prstGeom>
        </p:spPr>
      </p:pic>
      <p:pic>
        <p:nvPicPr>
          <p:cNvPr id="27" name="Graphic 26">
            <a:extLst>
              <a:ext uri="{FF2B5EF4-FFF2-40B4-BE49-F238E27FC236}">
                <a16:creationId xmlns:a16="http://schemas.microsoft.com/office/drawing/2014/main" id="{EAD0BEF5-AA50-E416-B44D-A00F18464864}"/>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5584969" y="2155344"/>
            <a:ext cx="1009362" cy="1009362"/>
          </a:xfrm>
          <a:prstGeom prst="rect">
            <a:avLst/>
          </a:prstGeom>
        </p:spPr>
      </p:pic>
    </p:spTree>
    <p:extLst>
      <p:ext uri="{BB962C8B-B14F-4D97-AF65-F5344CB8AC3E}">
        <p14:creationId xmlns:p14="http://schemas.microsoft.com/office/powerpoint/2010/main" val="1850113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F49AF5-60B9-5584-F357-7B99A8A99321}"/>
              </a:ext>
            </a:extLst>
          </p:cNvPr>
          <p:cNvSpPr>
            <a:spLocks noGrp="1"/>
          </p:cNvSpPr>
          <p:nvPr>
            <p:ph sz="quarter" idx="4294967295"/>
          </p:nvPr>
        </p:nvSpPr>
        <p:spPr>
          <a:xfrm>
            <a:off x="630029" y="1760538"/>
            <a:ext cx="3816610" cy="4384675"/>
          </a:xfrm>
        </p:spPr>
        <p:txBody>
          <a:bodyPr/>
          <a:lstStyle/>
          <a:p>
            <a:pPr indent="0">
              <a:defRPr/>
            </a:pPr>
            <a:r>
              <a:rPr lang="en-US">
                <a:ea typeface="MS PGothic" charset="0"/>
              </a:rPr>
              <a:t>The ear is made up of 3 parts:</a:t>
            </a:r>
          </a:p>
          <a:p>
            <a:pPr marL="399600" lvl="2">
              <a:defRPr/>
            </a:pPr>
            <a:r>
              <a:rPr lang="en-US">
                <a:solidFill>
                  <a:schemeClr val="tx1"/>
                </a:solidFill>
                <a:ea typeface="MS PGothic" charset="0"/>
              </a:rPr>
              <a:t>Outer ear</a:t>
            </a:r>
          </a:p>
          <a:p>
            <a:pPr marL="399600" lvl="2">
              <a:defRPr/>
            </a:pPr>
            <a:r>
              <a:rPr lang="en-US">
                <a:solidFill>
                  <a:schemeClr val="tx1"/>
                </a:solidFill>
                <a:ea typeface="MS PGothic" charset="0"/>
              </a:rPr>
              <a:t>Middle ear</a:t>
            </a:r>
          </a:p>
          <a:p>
            <a:pPr marL="399600" lvl="2">
              <a:defRPr/>
            </a:pPr>
            <a:r>
              <a:rPr lang="en-US">
                <a:solidFill>
                  <a:schemeClr val="tx1"/>
                </a:solidFill>
                <a:ea typeface="MS PGothic" charset="0"/>
              </a:rPr>
              <a:t>Inner ear</a:t>
            </a:r>
          </a:p>
          <a:p>
            <a:pPr marL="0" lvl="2" indent="0">
              <a:buNone/>
              <a:defRPr/>
            </a:pPr>
            <a:r>
              <a:rPr lang="en-US">
                <a:solidFill>
                  <a:schemeClr val="tx1"/>
                </a:solidFill>
                <a:ea typeface="MS PGothic" charset="0"/>
              </a:rPr>
              <a:t>Each of these three parts has a special function that allows us to hear</a:t>
            </a:r>
          </a:p>
          <a:p>
            <a:endParaRPr lang="en-US"/>
          </a:p>
        </p:txBody>
      </p:sp>
      <p:pic>
        <p:nvPicPr>
          <p:cNvPr id="6" name="Content Placeholder 5">
            <a:extLst>
              <a:ext uri="{FF2B5EF4-FFF2-40B4-BE49-F238E27FC236}">
                <a16:creationId xmlns:a16="http://schemas.microsoft.com/office/drawing/2014/main" id="{6DBEDA03-5606-5B59-DA90-E906C5760E7A}"/>
              </a:ext>
            </a:extLst>
          </p:cNvPr>
          <p:cNvPicPr>
            <a:picLocks noGrp="1" noChangeAspect="1"/>
          </p:cNvPicPr>
          <p:nvPr>
            <p:ph sz="quarter" idx="4294967295"/>
          </p:nvPr>
        </p:nvPicPr>
        <p:blipFill rotWithShape="1">
          <a:blip r:embed="rId3">
            <a:extLst>
              <a:ext uri="{28A0092B-C50C-407E-A947-70E740481C1C}">
                <a14:useLocalDpi xmlns:a14="http://schemas.microsoft.com/office/drawing/2010/main" val="0"/>
              </a:ext>
            </a:extLst>
          </a:blip>
          <a:srcRect b="4458"/>
          <a:stretch/>
        </p:blipFill>
        <p:spPr>
          <a:xfrm>
            <a:off x="5207000" y="439738"/>
            <a:ext cx="6972300" cy="5783262"/>
          </a:xfrm>
        </p:spPr>
      </p:pic>
      <p:cxnSp>
        <p:nvCxnSpPr>
          <p:cNvPr id="8" name="Straight Connector 7">
            <a:extLst>
              <a:ext uri="{FF2B5EF4-FFF2-40B4-BE49-F238E27FC236}">
                <a16:creationId xmlns:a16="http://schemas.microsoft.com/office/drawing/2014/main" id="{BFC99188-699A-3F0C-0BFC-3239CC0B389B}"/>
              </a:ext>
            </a:extLst>
          </p:cNvPr>
          <p:cNvCxnSpPr/>
          <p:nvPr/>
        </p:nvCxnSpPr>
        <p:spPr bwMode="auto">
          <a:xfrm flipH="1">
            <a:off x="5493774" y="4151671"/>
            <a:ext cx="1496961" cy="656303"/>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Connector 8">
            <a:extLst>
              <a:ext uri="{FF2B5EF4-FFF2-40B4-BE49-F238E27FC236}">
                <a16:creationId xmlns:a16="http://schemas.microsoft.com/office/drawing/2014/main" id="{574EBB04-872A-9321-6195-52C0A9767FC5}"/>
              </a:ext>
            </a:extLst>
          </p:cNvPr>
          <p:cNvCxnSpPr>
            <a:endCxn id="15" idx="2"/>
          </p:cNvCxnSpPr>
          <p:nvPr/>
        </p:nvCxnSpPr>
        <p:spPr bwMode="auto">
          <a:xfrm flipH="1" flipV="1">
            <a:off x="7179385" y="788698"/>
            <a:ext cx="2053105" cy="2478070"/>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Connector 10">
            <a:extLst>
              <a:ext uri="{FF2B5EF4-FFF2-40B4-BE49-F238E27FC236}">
                <a16:creationId xmlns:a16="http://schemas.microsoft.com/office/drawing/2014/main" id="{1C47ABBD-420A-DE50-A4AC-8ECB3D6E898B}"/>
              </a:ext>
            </a:extLst>
          </p:cNvPr>
          <p:cNvCxnSpPr>
            <a:endCxn id="18" idx="2"/>
          </p:cNvCxnSpPr>
          <p:nvPr/>
        </p:nvCxnSpPr>
        <p:spPr bwMode="auto">
          <a:xfrm flipH="1" flipV="1">
            <a:off x="9453796" y="788698"/>
            <a:ext cx="649887" cy="2699296"/>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TextBox 13">
            <a:extLst>
              <a:ext uri="{FF2B5EF4-FFF2-40B4-BE49-F238E27FC236}">
                <a16:creationId xmlns:a16="http://schemas.microsoft.com/office/drawing/2014/main" id="{492C1FD6-783C-7937-1682-6F996372B96C}"/>
              </a:ext>
            </a:extLst>
          </p:cNvPr>
          <p:cNvSpPr txBox="1"/>
          <p:nvPr/>
        </p:nvSpPr>
        <p:spPr>
          <a:xfrm>
            <a:off x="4730935" y="4807974"/>
            <a:ext cx="1358715"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Outer ear</a:t>
            </a:r>
          </a:p>
        </p:txBody>
      </p:sp>
      <p:sp>
        <p:nvSpPr>
          <p:cNvPr id="15" name="TextBox 14">
            <a:extLst>
              <a:ext uri="{FF2B5EF4-FFF2-40B4-BE49-F238E27FC236}">
                <a16:creationId xmlns:a16="http://schemas.microsoft.com/office/drawing/2014/main" id="{535A9A75-AC3E-40AA-F3B0-53CEFF67F848}"/>
              </a:ext>
            </a:extLst>
          </p:cNvPr>
          <p:cNvSpPr txBox="1"/>
          <p:nvPr/>
        </p:nvSpPr>
        <p:spPr>
          <a:xfrm>
            <a:off x="6426389" y="440248"/>
            <a:ext cx="1505992"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Middle ear</a:t>
            </a:r>
          </a:p>
        </p:txBody>
      </p:sp>
      <p:sp>
        <p:nvSpPr>
          <p:cNvPr id="18" name="TextBox 17">
            <a:extLst>
              <a:ext uri="{FF2B5EF4-FFF2-40B4-BE49-F238E27FC236}">
                <a16:creationId xmlns:a16="http://schemas.microsoft.com/office/drawing/2014/main" id="{F2BF52C1-256E-017E-132A-6DE9A946AFD9}"/>
              </a:ext>
            </a:extLst>
          </p:cNvPr>
          <p:cNvSpPr txBox="1"/>
          <p:nvPr/>
        </p:nvSpPr>
        <p:spPr>
          <a:xfrm>
            <a:off x="8803909" y="440248"/>
            <a:ext cx="1299774"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Inner ear</a:t>
            </a:r>
          </a:p>
        </p:txBody>
      </p:sp>
      <p:sp>
        <p:nvSpPr>
          <p:cNvPr id="4" name="Title 1">
            <a:extLst>
              <a:ext uri="{FF2B5EF4-FFF2-40B4-BE49-F238E27FC236}">
                <a16:creationId xmlns:a16="http://schemas.microsoft.com/office/drawing/2014/main" id="{7435A040-5AFB-DDAA-A0D6-B53B081A6656}"/>
              </a:ext>
            </a:extLst>
          </p:cNvPr>
          <p:cNvSpPr txBox="1">
            <a:spLocks/>
          </p:cNvSpPr>
          <p:nvPr/>
        </p:nvSpPr>
        <p:spPr>
          <a:xfrm>
            <a:off x="630029" y="527250"/>
            <a:ext cx="10972800" cy="1209600"/>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a:latin typeface="Fira Sans" panose="020B0503050000020004" pitchFamily="34" charset="0"/>
              </a:rPr>
              <a:t>How we hear</a:t>
            </a:r>
          </a:p>
        </p:txBody>
      </p:sp>
    </p:spTree>
    <p:extLst>
      <p:ext uri="{BB962C8B-B14F-4D97-AF65-F5344CB8AC3E}">
        <p14:creationId xmlns:p14="http://schemas.microsoft.com/office/powerpoint/2010/main" val="1851674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5">
            <a:extLst>
              <a:ext uri="{FF2B5EF4-FFF2-40B4-BE49-F238E27FC236}">
                <a16:creationId xmlns:a16="http://schemas.microsoft.com/office/drawing/2014/main" id="{0DB028D5-76B9-B1FF-97F8-44B3F776F324}"/>
              </a:ext>
            </a:extLst>
          </p:cNvPr>
          <p:cNvPicPr>
            <a:picLocks noChangeAspect="1"/>
          </p:cNvPicPr>
          <p:nvPr/>
        </p:nvPicPr>
        <p:blipFill rotWithShape="1">
          <a:blip r:embed="rId3">
            <a:alphaModFix/>
            <a:extLst>
              <a:ext uri="{28A0092B-C50C-407E-A947-70E740481C1C}">
                <a14:useLocalDpi xmlns:a14="http://schemas.microsoft.com/office/drawing/2010/main" val="0"/>
              </a:ext>
            </a:extLst>
          </a:blip>
          <a:srcRect l="-10660" t="17709" r="50622" b="4506"/>
          <a:stretch>
            <a:fillRect/>
          </a:stretch>
        </p:blipFill>
        <p:spPr bwMode="auto">
          <a:xfrm>
            <a:off x="4463897" y="1511709"/>
            <a:ext cx="4186032" cy="4708409"/>
          </a:xfrm>
          <a:prstGeom prst="ellipse">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Content Placeholder 5">
            <a:extLst>
              <a:ext uri="{FF2B5EF4-FFF2-40B4-BE49-F238E27FC236}">
                <a16:creationId xmlns:a16="http://schemas.microsoft.com/office/drawing/2014/main" id="{359BF63F-785F-74A3-892A-DD9F04EEF403}"/>
              </a:ext>
            </a:extLst>
          </p:cNvPr>
          <p:cNvPicPr>
            <a:picLocks noChangeAspect="1"/>
          </p:cNvPicPr>
          <p:nvPr/>
        </p:nvPicPr>
        <p:blipFill rotWithShape="1">
          <a:blip r:embed="rId3">
            <a:alphaModFix amt="34000"/>
            <a:extLst>
              <a:ext uri="{28A0092B-C50C-407E-A947-70E740481C1C}">
                <a14:useLocalDpi xmlns:a14="http://schemas.microsoft.com/office/drawing/2010/main" val="0"/>
              </a:ext>
            </a:extLst>
          </a:blip>
          <a:srcRect b="4458"/>
          <a:stretch/>
        </p:blipFill>
        <p:spPr bwMode="auto">
          <a:xfrm>
            <a:off x="5207000" y="439738"/>
            <a:ext cx="6972300" cy="57832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Content Placeholder 2">
            <a:extLst>
              <a:ext uri="{FF2B5EF4-FFF2-40B4-BE49-F238E27FC236}">
                <a16:creationId xmlns:a16="http://schemas.microsoft.com/office/drawing/2014/main" id="{62F49AF5-60B9-5584-F357-7B99A8A99321}"/>
              </a:ext>
            </a:extLst>
          </p:cNvPr>
          <p:cNvSpPr>
            <a:spLocks noGrp="1"/>
          </p:cNvSpPr>
          <p:nvPr>
            <p:ph sz="quarter" idx="4294967295"/>
          </p:nvPr>
        </p:nvSpPr>
        <p:spPr>
          <a:xfrm>
            <a:off x="630029" y="1762125"/>
            <a:ext cx="3700463" cy="4379913"/>
          </a:xfrm>
        </p:spPr>
        <p:txBody>
          <a:bodyPr/>
          <a:lstStyle/>
          <a:p>
            <a:pPr marL="0" lvl="1">
              <a:spcBef>
                <a:spcPct val="80000"/>
              </a:spcBef>
              <a:buNone/>
              <a:defRPr/>
            </a:pPr>
            <a:r>
              <a:rPr lang="en-US" altLang="en-US"/>
              <a:t>Sound is:</a:t>
            </a:r>
          </a:p>
          <a:p>
            <a:pPr lvl="1">
              <a:lnSpc>
                <a:spcPct val="100000"/>
              </a:lnSpc>
              <a:defRPr/>
            </a:pPr>
            <a:r>
              <a:rPr lang="en-US" altLang="en-US">
                <a:solidFill>
                  <a:schemeClr val="tx1"/>
                </a:solidFill>
              </a:rPr>
              <a:t>Picked up by the outer ear – pinna</a:t>
            </a:r>
          </a:p>
          <a:p>
            <a:pPr lvl="1">
              <a:lnSpc>
                <a:spcPct val="100000"/>
              </a:lnSpc>
              <a:defRPr/>
            </a:pPr>
            <a:r>
              <a:rPr lang="en-US" altLang="en-US">
                <a:solidFill>
                  <a:schemeClr val="tx1"/>
                </a:solidFill>
              </a:rPr>
              <a:t>Sent down the ear canal to the eardrum</a:t>
            </a:r>
          </a:p>
        </p:txBody>
      </p:sp>
      <p:cxnSp>
        <p:nvCxnSpPr>
          <p:cNvPr id="8" name="Straight Connector 7">
            <a:extLst>
              <a:ext uri="{FF2B5EF4-FFF2-40B4-BE49-F238E27FC236}">
                <a16:creationId xmlns:a16="http://schemas.microsoft.com/office/drawing/2014/main" id="{BFC99188-699A-3F0C-0BFC-3239CC0B389B}"/>
              </a:ext>
            </a:extLst>
          </p:cNvPr>
          <p:cNvCxnSpPr/>
          <p:nvPr/>
        </p:nvCxnSpPr>
        <p:spPr bwMode="auto">
          <a:xfrm flipH="1">
            <a:off x="4800600" y="3886200"/>
            <a:ext cx="3008671" cy="899652"/>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TextBox 13">
            <a:extLst>
              <a:ext uri="{FF2B5EF4-FFF2-40B4-BE49-F238E27FC236}">
                <a16:creationId xmlns:a16="http://schemas.microsoft.com/office/drawing/2014/main" id="{492C1FD6-783C-7937-1682-6F996372B96C}"/>
              </a:ext>
            </a:extLst>
          </p:cNvPr>
          <p:cNvSpPr txBox="1"/>
          <p:nvPr/>
        </p:nvSpPr>
        <p:spPr>
          <a:xfrm>
            <a:off x="3715290" y="4666162"/>
            <a:ext cx="1358715"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Ear canal</a:t>
            </a:r>
          </a:p>
        </p:txBody>
      </p:sp>
      <p:cxnSp>
        <p:nvCxnSpPr>
          <p:cNvPr id="12" name="Straight Connector 11">
            <a:extLst>
              <a:ext uri="{FF2B5EF4-FFF2-40B4-BE49-F238E27FC236}">
                <a16:creationId xmlns:a16="http://schemas.microsoft.com/office/drawing/2014/main" id="{1E5316F4-8C9F-F1E1-44C0-DA8382D9AAF0}"/>
              </a:ext>
            </a:extLst>
          </p:cNvPr>
          <p:cNvCxnSpPr/>
          <p:nvPr/>
        </p:nvCxnSpPr>
        <p:spPr bwMode="auto">
          <a:xfrm flipH="1">
            <a:off x="4984955" y="3943349"/>
            <a:ext cx="927202" cy="156703"/>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TextBox 12">
            <a:extLst>
              <a:ext uri="{FF2B5EF4-FFF2-40B4-BE49-F238E27FC236}">
                <a16:creationId xmlns:a16="http://schemas.microsoft.com/office/drawing/2014/main" id="{3040F5D6-295D-CA3C-E5BF-15C495C39F6F}"/>
              </a:ext>
            </a:extLst>
          </p:cNvPr>
          <p:cNvSpPr txBox="1"/>
          <p:nvPr/>
        </p:nvSpPr>
        <p:spPr>
          <a:xfrm>
            <a:off x="4238235" y="3943349"/>
            <a:ext cx="1358715"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Pinna</a:t>
            </a:r>
          </a:p>
        </p:txBody>
      </p:sp>
      <p:sp>
        <p:nvSpPr>
          <p:cNvPr id="7" name="Title 1">
            <a:extLst>
              <a:ext uri="{FF2B5EF4-FFF2-40B4-BE49-F238E27FC236}">
                <a16:creationId xmlns:a16="http://schemas.microsoft.com/office/drawing/2014/main" id="{6500F25F-972F-B123-0025-879F341FF698}"/>
              </a:ext>
            </a:extLst>
          </p:cNvPr>
          <p:cNvSpPr txBox="1">
            <a:spLocks/>
          </p:cNvSpPr>
          <p:nvPr/>
        </p:nvSpPr>
        <p:spPr>
          <a:xfrm>
            <a:off x="630029" y="527250"/>
            <a:ext cx="10972800" cy="1209600"/>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a:latin typeface="Fira Sans" panose="020B0503050000020004" pitchFamily="34" charset="0"/>
              </a:rPr>
              <a:t>Outer ear</a:t>
            </a:r>
          </a:p>
        </p:txBody>
      </p:sp>
    </p:spTree>
    <p:extLst>
      <p:ext uri="{BB962C8B-B14F-4D97-AF65-F5344CB8AC3E}">
        <p14:creationId xmlns:p14="http://schemas.microsoft.com/office/powerpoint/2010/main" val="869188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a:extLst>
              <a:ext uri="{FF2B5EF4-FFF2-40B4-BE49-F238E27FC236}">
                <a16:creationId xmlns:a16="http://schemas.microsoft.com/office/drawing/2014/main" id="{8CDD683E-8FCF-A019-C0AF-813782D783B5}"/>
              </a:ext>
            </a:extLst>
          </p:cNvPr>
          <p:cNvPicPr>
            <a:picLocks noChangeAspect="1"/>
          </p:cNvPicPr>
          <p:nvPr/>
        </p:nvPicPr>
        <p:blipFill rotWithShape="1">
          <a:blip r:embed="rId3">
            <a:alphaModFix amt="34000"/>
            <a:extLst>
              <a:ext uri="{28A0092B-C50C-407E-A947-70E740481C1C}">
                <a14:useLocalDpi xmlns:a14="http://schemas.microsoft.com/office/drawing/2010/main" val="0"/>
              </a:ext>
            </a:extLst>
          </a:blip>
          <a:srcRect b="4458"/>
          <a:stretch/>
        </p:blipFill>
        <p:spPr bwMode="auto">
          <a:xfrm>
            <a:off x="5207000" y="439738"/>
            <a:ext cx="6972300" cy="57832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Content Placeholder 2">
            <a:extLst>
              <a:ext uri="{FF2B5EF4-FFF2-40B4-BE49-F238E27FC236}">
                <a16:creationId xmlns:a16="http://schemas.microsoft.com/office/drawing/2014/main" id="{62F49AF5-60B9-5584-F357-7B99A8A99321}"/>
              </a:ext>
            </a:extLst>
          </p:cNvPr>
          <p:cNvSpPr>
            <a:spLocks noGrp="1"/>
          </p:cNvSpPr>
          <p:nvPr>
            <p:ph sz="quarter" idx="4294967295"/>
          </p:nvPr>
        </p:nvSpPr>
        <p:spPr>
          <a:xfrm>
            <a:off x="630029" y="1762125"/>
            <a:ext cx="3700463" cy="4379913"/>
          </a:xfrm>
        </p:spPr>
        <p:txBody>
          <a:bodyPr/>
          <a:lstStyle/>
          <a:p>
            <a:pPr indent="0">
              <a:defRPr/>
            </a:pPr>
            <a:r>
              <a:rPr lang="en-US">
                <a:ea typeface="MS PGothic" charset="0"/>
              </a:rPr>
              <a:t>As sound is sent down the canal to the eardrum</a:t>
            </a:r>
          </a:p>
          <a:p>
            <a:pPr lvl="1">
              <a:lnSpc>
                <a:spcPct val="100000"/>
              </a:lnSpc>
              <a:defRPr/>
            </a:pPr>
            <a:r>
              <a:rPr lang="en-US">
                <a:solidFill>
                  <a:schemeClr val="tx1"/>
                </a:solidFill>
                <a:ea typeface="MS PGothic" charset="0"/>
              </a:rPr>
              <a:t>Sound vibrations cause the eardrum to rock back and forth</a:t>
            </a:r>
          </a:p>
          <a:p>
            <a:pPr lvl="1">
              <a:lnSpc>
                <a:spcPct val="100000"/>
              </a:lnSpc>
              <a:defRPr/>
            </a:pPr>
            <a:r>
              <a:rPr lang="en-US">
                <a:solidFill>
                  <a:schemeClr val="tx1"/>
                </a:solidFill>
                <a:ea typeface="MS PGothic" charset="0"/>
              </a:rPr>
              <a:t>Three tiny bones in the middle ear send the sound vibrations to the inner ear</a:t>
            </a:r>
          </a:p>
        </p:txBody>
      </p:sp>
      <p:sp>
        <p:nvSpPr>
          <p:cNvPr id="14" name="TextBox 13">
            <a:extLst>
              <a:ext uri="{FF2B5EF4-FFF2-40B4-BE49-F238E27FC236}">
                <a16:creationId xmlns:a16="http://schemas.microsoft.com/office/drawing/2014/main" id="{492C1FD6-783C-7937-1682-6F996372B96C}"/>
              </a:ext>
            </a:extLst>
          </p:cNvPr>
          <p:cNvSpPr txBox="1"/>
          <p:nvPr/>
        </p:nvSpPr>
        <p:spPr>
          <a:xfrm>
            <a:off x="4527642" y="4772701"/>
            <a:ext cx="1358715"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Ear drum</a:t>
            </a:r>
          </a:p>
        </p:txBody>
      </p:sp>
      <p:sp>
        <p:nvSpPr>
          <p:cNvPr id="13" name="TextBox 12">
            <a:extLst>
              <a:ext uri="{FF2B5EF4-FFF2-40B4-BE49-F238E27FC236}">
                <a16:creationId xmlns:a16="http://schemas.microsoft.com/office/drawing/2014/main" id="{3040F5D6-295D-CA3C-E5BF-15C495C39F6F}"/>
              </a:ext>
            </a:extLst>
          </p:cNvPr>
          <p:cNvSpPr txBox="1"/>
          <p:nvPr/>
        </p:nvSpPr>
        <p:spPr>
          <a:xfrm>
            <a:off x="7215497" y="975969"/>
            <a:ext cx="2465812" cy="348813"/>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Middle ear bones</a:t>
            </a:r>
          </a:p>
        </p:txBody>
      </p:sp>
      <p:pic>
        <p:nvPicPr>
          <p:cNvPr id="9" name="Content Placeholder 5">
            <a:extLst>
              <a:ext uri="{FF2B5EF4-FFF2-40B4-BE49-F238E27FC236}">
                <a16:creationId xmlns:a16="http://schemas.microsoft.com/office/drawing/2014/main" id="{8993EE7C-7AD8-4617-7469-7EBE2A019781}"/>
              </a:ext>
            </a:extLst>
          </p:cNvPr>
          <p:cNvPicPr>
            <a:picLocks noChangeAspect="1"/>
          </p:cNvPicPr>
          <p:nvPr/>
        </p:nvPicPr>
        <p:blipFill rotWithShape="1">
          <a:blip r:embed="rId3">
            <a:extLst>
              <a:ext uri="{28A0092B-C50C-407E-A947-70E740481C1C}">
                <a14:useLocalDpi xmlns:a14="http://schemas.microsoft.com/office/drawing/2010/main" val="0"/>
              </a:ext>
            </a:extLst>
          </a:blip>
          <a:srcRect l="42011" t="37341" r="34361" b="34723"/>
          <a:stretch/>
        </p:blipFill>
        <p:spPr bwMode="auto">
          <a:xfrm>
            <a:off x="7662350" y="1762125"/>
            <a:ext cx="2867997" cy="2943914"/>
          </a:xfrm>
          <a:prstGeom prst="ellipse">
            <a:avLst/>
          </a:prstGeom>
          <a:noFill/>
          <a:ln>
            <a:noFill/>
          </a:ln>
          <a:effectLst>
            <a:outerShdw blurRad="231085" dist="99864" dir="2700000" algn="ctr" rotWithShape="0">
              <a:schemeClr val="tx1">
                <a:alpha val="53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5" name="Straight Connector 14">
            <a:extLst>
              <a:ext uri="{FF2B5EF4-FFF2-40B4-BE49-F238E27FC236}">
                <a16:creationId xmlns:a16="http://schemas.microsoft.com/office/drawing/2014/main" id="{5EAC97B9-DAC2-6AC2-45A9-C1C69764EC06}"/>
              </a:ext>
            </a:extLst>
          </p:cNvPr>
          <p:cNvCxnSpPr/>
          <p:nvPr/>
        </p:nvCxnSpPr>
        <p:spPr bwMode="auto">
          <a:xfrm flipH="1" flipV="1">
            <a:off x="8104239" y="1324782"/>
            <a:ext cx="803224" cy="1551153"/>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15">
            <a:extLst>
              <a:ext uri="{FF2B5EF4-FFF2-40B4-BE49-F238E27FC236}">
                <a16:creationId xmlns:a16="http://schemas.microsoft.com/office/drawing/2014/main" id="{6D24447B-1623-53D2-A1DF-198D3A858A68}"/>
              </a:ext>
            </a:extLst>
          </p:cNvPr>
          <p:cNvCxnSpPr/>
          <p:nvPr/>
        </p:nvCxnSpPr>
        <p:spPr bwMode="auto">
          <a:xfrm flipH="1">
            <a:off x="5558543" y="3526363"/>
            <a:ext cx="3805676" cy="1246338"/>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Title 1">
            <a:extLst>
              <a:ext uri="{FF2B5EF4-FFF2-40B4-BE49-F238E27FC236}">
                <a16:creationId xmlns:a16="http://schemas.microsoft.com/office/drawing/2014/main" id="{A866E7B4-85BC-512C-FE53-59DD464BE5F1}"/>
              </a:ext>
            </a:extLst>
          </p:cNvPr>
          <p:cNvSpPr txBox="1">
            <a:spLocks/>
          </p:cNvSpPr>
          <p:nvPr/>
        </p:nvSpPr>
        <p:spPr>
          <a:xfrm>
            <a:off x="630029" y="527250"/>
            <a:ext cx="10972800" cy="1209600"/>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a:latin typeface="Fira Sans" panose="020B0503050000020004" pitchFamily="34" charset="0"/>
              </a:rPr>
              <a:t>Middle ear</a:t>
            </a:r>
          </a:p>
        </p:txBody>
      </p:sp>
    </p:spTree>
    <p:extLst>
      <p:ext uri="{BB962C8B-B14F-4D97-AF65-F5344CB8AC3E}">
        <p14:creationId xmlns:p14="http://schemas.microsoft.com/office/powerpoint/2010/main" val="3376286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5">
            <a:extLst>
              <a:ext uri="{FF2B5EF4-FFF2-40B4-BE49-F238E27FC236}">
                <a16:creationId xmlns:a16="http://schemas.microsoft.com/office/drawing/2014/main" id="{EDCFEECC-A0D5-8AF4-388C-96BFC3FAAF9D}"/>
              </a:ext>
            </a:extLst>
          </p:cNvPr>
          <p:cNvPicPr>
            <a:picLocks noChangeAspect="1"/>
          </p:cNvPicPr>
          <p:nvPr/>
        </p:nvPicPr>
        <p:blipFill rotWithShape="1">
          <a:blip r:embed="rId3">
            <a:alphaModFix amt="34000"/>
            <a:extLst>
              <a:ext uri="{28A0092B-C50C-407E-A947-70E740481C1C}">
                <a14:useLocalDpi xmlns:a14="http://schemas.microsoft.com/office/drawing/2010/main" val="0"/>
              </a:ext>
            </a:extLst>
          </a:blip>
          <a:srcRect b="4458"/>
          <a:stretch/>
        </p:blipFill>
        <p:spPr bwMode="auto">
          <a:xfrm>
            <a:off x="5207000" y="439738"/>
            <a:ext cx="6972300" cy="57832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Content Placeholder 2">
            <a:extLst>
              <a:ext uri="{FF2B5EF4-FFF2-40B4-BE49-F238E27FC236}">
                <a16:creationId xmlns:a16="http://schemas.microsoft.com/office/drawing/2014/main" id="{62F49AF5-60B9-5584-F357-7B99A8A99321}"/>
              </a:ext>
            </a:extLst>
          </p:cNvPr>
          <p:cNvSpPr>
            <a:spLocks noGrp="1"/>
          </p:cNvSpPr>
          <p:nvPr>
            <p:ph sz="quarter" idx="4294967295"/>
          </p:nvPr>
        </p:nvSpPr>
        <p:spPr>
          <a:xfrm>
            <a:off x="630029" y="1762125"/>
            <a:ext cx="3700463" cy="4379913"/>
          </a:xfrm>
        </p:spPr>
        <p:txBody>
          <a:bodyPr/>
          <a:lstStyle/>
          <a:p>
            <a:pPr indent="0">
              <a:defRPr/>
            </a:pPr>
            <a:r>
              <a:rPr lang="en-US">
                <a:ea typeface="MS PGothic" charset="0"/>
              </a:rPr>
              <a:t>The inner ear is home to the cochlea, which contains over 30,000 tiny hair cells</a:t>
            </a:r>
          </a:p>
          <a:p>
            <a:pPr lvl="1">
              <a:lnSpc>
                <a:spcPct val="100000"/>
              </a:lnSpc>
              <a:defRPr/>
            </a:pPr>
            <a:r>
              <a:rPr lang="en-US">
                <a:solidFill>
                  <a:schemeClr val="tx1"/>
                </a:solidFill>
                <a:ea typeface="MS PGothic" charset="0"/>
              </a:rPr>
              <a:t>Vibrations from the middle ear cause these hair cells to move</a:t>
            </a:r>
          </a:p>
          <a:p>
            <a:pPr lvl="1">
              <a:lnSpc>
                <a:spcPct val="100000"/>
              </a:lnSpc>
              <a:defRPr/>
            </a:pPr>
            <a:r>
              <a:rPr lang="en-US">
                <a:solidFill>
                  <a:schemeClr val="tx1"/>
                </a:solidFill>
                <a:ea typeface="MS PGothic" charset="0"/>
              </a:rPr>
              <a:t>Hair cells are connected to the hearing nerve and send hearing signals to the brain</a:t>
            </a:r>
          </a:p>
        </p:txBody>
      </p:sp>
      <p:sp>
        <p:nvSpPr>
          <p:cNvPr id="14" name="TextBox 13">
            <a:extLst>
              <a:ext uri="{FF2B5EF4-FFF2-40B4-BE49-F238E27FC236}">
                <a16:creationId xmlns:a16="http://schemas.microsoft.com/office/drawing/2014/main" id="{492C1FD6-783C-7937-1682-6F996372B96C}"/>
              </a:ext>
            </a:extLst>
          </p:cNvPr>
          <p:cNvSpPr txBox="1"/>
          <p:nvPr/>
        </p:nvSpPr>
        <p:spPr>
          <a:xfrm>
            <a:off x="4564309" y="4536356"/>
            <a:ext cx="1358715"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Cochlea</a:t>
            </a:r>
          </a:p>
        </p:txBody>
      </p:sp>
      <p:pic>
        <p:nvPicPr>
          <p:cNvPr id="9" name="Content Placeholder 5">
            <a:extLst>
              <a:ext uri="{FF2B5EF4-FFF2-40B4-BE49-F238E27FC236}">
                <a16:creationId xmlns:a16="http://schemas.microsoft.com/office/drawing/2014/main" id="{8993EE7C-7AD8-4617-7469-7EBE2A019781}"/>
              </a:ext>
            </a:extLst>
          </p:cNvPr>
          <p:cNvPicPr>
            <a:picLocks noChangeAspect="1"/>
          </p:cNvPicPr>
          <p:nvPr/>
        </p:nvPicPr>
        <p:blipFill rotWithShape="1">
          <a:blip r:embed="rId3">
            <a:extLst>
              <a:ext uri="{28A0092B-C50C-407E-A947-70E740481C1C}">
                <a14:useLocalDpi xmlns:a14="http://schemas.microsoft.com/office/drawing/2010/main" val="0"/>
              </a:ext>
            </a:extLst>
          </a:blip>
          <a:srcRect l="56631" t="30951" r="19741" b="41113"/>
          <a:stretch/>
        </p:blipFill>
        <p:spPr bwMode="auto">
          <a:xfrm>
            <a:off x="8232323" y="1925082"/>
            <a:ext cx="2468356" cy="2533694"/>
          </a:xfrm>
          <a:prstGeom prst="ellipse">
            <a:avLst/>
          </a:prstGeom>
          <a:noFill/>
          <a:ln>
            <a:noFill/>
          </a:ln>
          <a:effectLst>
            <a:outerShdw blurRad="231085" dist="99864" dir="2700000" algn="ctr" rotWithShape="0">
              <a:schemeClr val="tx1">
                <a:alpha val="53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6" name="Straight Connector 15">
            <a:extLst>
              <a:ext uri="{FF2B5EF4-FFF2-40B4-BE49-F238E27FC236}">
                <a16:creationId xmlns:a16="http://schemas.microsoft.com/office/drawing/2014/main" id="{6D24447B-1623-53D2-A1DF-198D3A858A68}"/>
              </a:ext>
            </a:extLst>
          </p:cNvPr>
          <p:cNvCxnSpPr/>
          <p:nvPr/>
        </p:nvCxnSpPr>
        <p:spPr bwMode="auto">
          <a:xfrm flipH="1">
            <a:off x="5519691" y="4011561"/>
            <a:ext cx="3808664" cy="635447"/>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Title 1">
            <a:extLst>
              <a:ext uri="{FF2B5EF4-FFF2-40B4-BE49-F238E27FC236}">
                <a16:creationId xmlns:a16="http://schemas.microsoft.com/office/drawing/2014/main" id="{1AEAF6CE-2E32-2717-97D2-A178AE5986E3}"/>
              </a:ext>
            </a:extLst>
          </p:cNvPr>
          <p:cNvSpPr txBox="1">
            <a:spLocks/>
          </p:cNvSpPr>
          <p:nvPr/>
        </p:nvSpPr>
        <p:spPr>
          <a:xfrm>
            <a:off x="630029" y="527250"/>
            <a:ext cx="10972800" cy="1209600"/>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a:latin typeface="Fira Sans" panose="020B0503050000020004" pitchFamily="34" charset="0"/>
              </a:rPr>
              <a:t>Inner ear</a:t>
            </a:r>
          </a:p>
        </p:txBody>
      </p:sp>
    </p:spTree>
    <p:extLst>
      <p:ext uri="{BB962C8B-B14F-4D97-AF65-F5344CB8AC3E}">
        <p14:creationId xmlns:p14="http://schemas.microsoft.com/office/powerpoint/2010/main" val="2767532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a:extLst>
              <a:ext uri="{FF2B5EF4-FFF2-40B4-BE49-F238E27FC236}">
                <a16:creationId xmlns:a16="http://schemas.microsoft.com/office/drawing/2014/main" id="{A2A5BAC0-E9DF-7BA4-0E1B-CAC9ACAEAC52}"/>
              </a:ext>
            </a:extLst>
          </p:cNvPr>
          <p:cNvPicPr>
            <a:picLocks noChangeAspect="1"/>
          </p:cNvPicPr>
          <p:nvPr/>
        </p:nvPicPr>
        <p:blipFill rotWithShape="1">
          <a:blip r:embed="rId3">
            <a:extLst>
              <a:ext uri="{28A0092B-C50C-407E-A947-70E740481C1C}">
                <a14:useLocalDpi xmlns:a14="http://schemas.microsoft.com/office/drawing/2010/main" val="0"/>
              </a:ext>
            </a:extLst>
          </a:blip>
          <a:srcRect t="5" b="5"/>
          <a:stretch/>
        </p:blipFill>
        <p:spPr bwMode="auto">
          <a:xfrm>
            <a:off x="5207000" y="439738"/>
            <a:ext cx="6972300" cy="57832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Content Placeholder 2">
            <a:extLst>
              <a:ext uri="{FF2B5EF4-FFF2-40B4-BE49-F238E27FC236}">
                <a16:creationId xmlns:a16="http://schemas.microsoft.com/office/drawing/2014/main" id="{62F49AF5-60B9-5584-F357-7B99A8A99321}"/>
              </a:ext>
            </a:extLst>
          </p:cNvPr>
          <p:cNvSpPr>
            <a:spLocks noGrp="1"/>
          </p:cNvSpPr>
          <p:nvPr>
            <p:ph sz="quarter" idx="4294967295"/>
          </p:nvPr>
        </p:nvSpPr>
        <p:spPr>
          <a:xfrm>
            <a:off x="630028" y="1762125"/>
            <a:ext cx="4369675" cy="4935538"/>
          </a:xfrm>
        </p:spPr>
        <p:txBody>
          <a:bodyPr/>
          <a:lstStyle/>
          <a:p>
            <a:pPr indent="0">
              <a:defRPr/>
            </a:pPr>
            <a:r>
              <a:rPr lang="en-US">
                <a:ea typeface="MS PGothic" charset="0"/>
              </a:rPr>
              <a:t>1.  Sensorineural hearing loss</a:t>
            </a:r>
          </a:p>
          <a:p>
            <a:pPr marL="291600" indent="0">
              <a:lnSpc>
                <a:spcPct val="90000"/>
              </a:lnSpc>
              <a:spcBef>
                <a:spcPct val="25000"/>
              </a:spcBef>
              <a:defRPr/>
            </a:pPr>
            <a:r>
              <a:rPr lang="en-US" sz="2398" b="1">
                <a:ea typeface="MS PGothic" charset="0"/>
              </a:rPr>
              <a:t>Inner ear hair cells or hearing nerve is damaged and cannot send complete signals to the brain</a:t>
            </a:r>
          </a:p>
          <a:p>
            <a:pPr>
              <a:spcBef>
                <a:spcPct val="45000"/>
              </a:spcBef>
              <a:defRPr/>
            </a:pPr>
            <a:r>
              <a:rPr lang="en-US" sz="1798" b="1">
                <a:solidFill>
                  <a:srgbClr val="001421"/>
                </a:solidFill>
                <a:ea typeface="MS PGothic" charset="0"/>
              </a:rPr>
              <a:t>Causes</a:t>
            </a:r>
            <a:r>
              <a:rPr lang="en-US" sz="1798">
                <a:solidFill>
                  <a:srgbClr val="001421"/>
                </a:solidFill>
                <a:ea typeface="MS PGothic" charset="0"/>
              </a:rPr>
              <a:t>:</a:t>
            </a:r>
          </a:p>
          <a:p>
            <a:pPr marL="651600" lvl="1">
              <a:spcBef>
                <a:spcPct val="20000"/>
              </a:spcBef>
              <a:defRPr/>
            </a:pPr>
            <a:r>
              <a:rPr lang="en-US" sz="1798">
                <a:solidFill>
                  <a:srgbClr val="001421"/>
                </a:solidFill>
                <a:ea typeface="MS PGothic" charset="0"/>
              </a:rPr>
              <a:t>Aging</a:t>
            </a:r>
          </a:p>
          <a:p>
            <a:pPr marL="651600" lvl="1">
              <a:spcBef>
                <a:spcPct val="20000"/>
              </a:spcBef>
              <a:defRPr/>
            </a:pPr>
            <a:r>
              <a:rPr lang="en-US" sz="1798">
                <a:solidFill>
                  <a:srgbClr val="001421"/>
                </a:solidFill>
                <a:ea typeface="MS PGothic" charset="0"/>
              </a:rPr>
              <a:t>Noise exposure</a:t>
            </a:r>
          </a:p>
          <a:p>
            <a:pPr marL="651600" lvl="1">
              <a:spcBef>
                <a:spcPct val="20000"/>
              </a:spcBef>
              <a:defRPr/>
            </a:pPr>
            <a:r>
              <a:rPr lang="en-US" sz="1798">
                <a:solidFill>
                  <a:srgbClr val="001421"/>
                </a:solidFill>
                <a:ea typeface="MS PGothic" charset="0"/>
              </a:rPr>
              <a:t>Hereditary factors</a:t>
            </a:r>
          </a:p>
          <a:p>
            <a:pPr>
              <a:spcBef>
                <a:spcPct val="45000"/>
              </a:spcBef>
              <a:defRPr/>
            </a:pPr>
            <a:r>
              <a:rPr lang="en-US" sz="1798" b="1">
                <a:solidFill>
                  <a:srgbClr val="001421"/>
                </a:solidFill>
                <a:ea typeface="MS PGothic" charset="0"/>
              </a:rPr>
              <a:t>Solutions:</a:t>
            </a:r>
          </a:p>
          <a:p>
            <a:pPr marL="651600" lvl="1">
              <a:spcBef>
                <a:spcPct val="20000"/>
              </a:spcBef>
              <a:defRPr/>
            </a:pPr>
            <a:r>
              <a:rPr lang="en-US" sz="1798">
                <a:solidFill>
                  <a:srgbClr val="001421"/>
                </a:solidFill>
                <a:ea typeface="MS PGothic" charset="0"/>
              </a:rPr>
              <a:t>Cannot be corrected with medicine </a:t>
            </a:r>
            <a:br>
              <a:rPr lang="en-US" sz="1798">
                <a:solidFill>
                  <a:srgbClr val="001421"/>
                </a:solidFill>
                <a:ea typeface="MS PGothic" charset="0"/>
              </a:rPr>
            </a:br>
            <a:r>
              <a:rPr lang="en-US" sz="1798">
                <a:solidFill>
                  <a:srgbClr val="001421"/>
                </a:solidFill>
                <a:ea typeface="MS PGothic" charset="0"/>
              </a:rPr>
              <a:t>or surgery</a:t>
            </a:r>
          </a:p>
          <a:p>
            <a:pPr marL="651600" lvl="1">
              <a:spcBef>
                <a:spcPct val="20000"/>
              </a:spcBef>
              <a:defRPr/>
            </a:pPr>
            <a:r>
              <a:rPr lang="en-US" sz="1798">
                <a:solidFill>
                  <a:srgbClr val="001421"/>
                </a:solidFill>
                <a:ea typeface="MS PGothic" charset="0"/>
              </a:rPr>
              <a:t>Hearing aids can be very helpful</a:t>
            </a:r>
          </a:p>
        </p:txBody>
      </p:sp>
      <p:sp>
        <p:nvSpPr>
          <p:cNvPr id="13" name="TextBox 12">
            <a:extLst>
              <a:ext uri="{FF2B5EF4-FFF2-40B4-BE49-F238E27FC236}">
                <a16:creationId xmlns:a16="http://schemas.microsoft.com/office/drawing/2014/main" id="{3040F5D6-295D-CA3C-E5BF-15C495C39F6F}"/>
              </a:ext>
            </a:extLst>
          </p:cNvPr>
          <p:cNvSpPr txBox="1"/>
          <p:nvPr/>
        </p:nvSpPr>
        <p:spPr>
          <a:xfrm>
            <a:off x="8703796" y="1878405"/>
            <a:ext cx="1936716" cy="348450"/>
          </a:xfrm>
          <a:prstGeom prst="rect">
            <a:avLst/>
          </a:prstGeom>
          <a:noFill/>
        </p:spPr>
        <p:txBody>
          <a:bodyPr wrap="square" rtlCol="0">
            <a:spAutoFit/>
          </a:bodyPr>
          <a:lstStyle/>
          <a:p>
            <a:pPr algn="ctr">
              <a:lnSpc>
                <a:spcPts val="1998"/>
              </a:lnSpc>
              <a:spcBef>
                <a:spcPts val="999"/>
              </a:spcBef>
            </a:pPr>
            <a:r>
              <a:rPr lang="en-US">
                <a:latin typeface="Fira Sans" panose="020B0503050000020004" pitchFamily="34" charset="0"/>
                <a:ea typeface="Fira Sans" panose="020B0503050000020004" pitchFamily="34" charset="0"/>
              </a:rPr>
              <a:t>Inner ear</a:t>
            </a:r>
          </a:p>
        </p:txBody>
      </p:sp>
      <p:pic>
        <p:nvPicPr>
          <p:cNvPr id="10" name="Content Placeholder 5">
            <a:extLst>
              <a:ext uri="{FF2B5EF4-FFF2-40B4-BE49-F238E27FC236}">
                <a16:creationId xmlns:a16="http://schemas.microsoft.com/office/drawing/2014/main" id="{029213FF-EBB2-82F5-5A6D-71304D48CD00}"/>
              </a:ext>
            </a:extLst>
          </p:cNvPr>
          <p:cNvPicPr>
            <a:picLocks noChangeAspect="1"/>
          </p:cNvPicPr>
          <p:nvPr/>
        </p:nvPicPr>
        <p:blipFill rotWithShape="1">
          <a:blip r:embed="rId4">
            <a:alphaModFix/>
            <a:extLst>
              <a:ext uri="{28A0092B-C50C-407E-A947-70E740481C1C}">
                <a14:useLocalDpi xmlns:a14="http://schemas.microsoft.com/office/drawing/2010/main" val="0"/>
              </a:ext>
            </a:extLst>
          </a:blip>
          <a:srcRect l="56728" t="31912" r="17120" b="38402"/>
          <a:stretch/>
        </p:blipFill>
        <p:spPr bwMode="auto">
          <a:xfrm>
            <a:off x="8703796" y="2339973"/>
            <a:ext cx="2210010" cy="2178053"/>
          </a:xfrm>
          <a:prstGeom prst="ellipse">
            <a:avLst/>
          </a:prstGeom>
          <a:noFill/>
          <a:ln>
            <a:noFill/>
          </a:ln>
          <a:effectLst>
            <a:outerShdw blurRad="202974"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a:extLst>
              <a:ext uri="{FF2B5EF4-FFF2-40B4-BE49-F238E27FC236}">
                <a16:creationId xmlns:a16="http://schemas.microsoft.com/office/drawing/2014/main" id="{7BB72995-6888-9FD9-65EE-00B510D63ABA}"/>
              </a:ext>
            </a:extLst>
          </p:cNvPr>
          <p:cNvSpPr txBox="1">
            <a:spLocks/>
          </p:cNvSpPr>
          <p:nvPr/>
        </p:nvSpPr>
        <p:spPr>
          <a:xfrm>
            <a:off x="630029" y="527250"/>
            <a:ext cx="10972800" cy="1209600"/>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a:latin typeface="Fira Sans" panose="020B0503050000020004" pitchFamily="34" charset="0"/>
              </a:rPr>
              <a:t>Types of hearing loss</a:t>
            </a:r>
          </a:p>
        </p:txBody>
      </p:sp>
      <p:pic>
        <p:nvPicPr>
          <p:cNvPr id="2" name="Picture 1">
            <a:extLst>
              <a:ext uri="{FF2B5EF4-FFF2-40B4-BE49-F238E27FC236}">
                <a16:creationId xmlns:a16="http://schemas.microsoft.com/office/drawing/2014/main" id="{1DC0BC62-76DA-B60F-5251-8D92D1E925EF}"/>
              </a:ext>
            </a:extLst>
          </p:cNvPr>
          <p:cNvPicPr>
            <a:picLocks noChangeAspect="1"/>
          </p:cNvPicPr>
          <p:nvPr/>
        </p:nvPicPr>
        <p:blipFill>
          <a:blip r:embed="rId5"/>
          <a:stretch>
            <a:fillRect/>
          </a:stretch>
        </p:blipFill>
        <p:spPr>
          <a:xfrm>
            <a:off x="9400333" y="3199569"/>
            <a:ext cx="816935" cy="780356"/>
          </a:xfrm>
          <a:prstGeom prst="rect">
            <a:avLst/>
          </a:prstGeom>
        </p:spPr>
      </p:pic>
    </p:spTree>
    <p:extLst>
      <p:ext uri="{BB962C8B-B14F-4D97-AF65-F5344CB8AC3E}">
        <p14:creationId xmlns:p14="http://schemas.microsoft.com/office/powerpoint/2010/main" val="741013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a:extLst>
              <a:ext uri="{FF2B5EF4-FFF2-40B4-BE49-F238E27FC236}">
                <a16:creationId xmlns:a16="http://schemas.microsoft.com/office/drawing/2014/main" id="{B12DF8AC-4824-F249-9FA6-56E2B8328B63}"/>
              </a:ext>
            </a:extLst>
          </p:cNvPr>
          <p:cNvPicPr>
            <a:picLocks noChangeAspect="1"/>
          </p:cNvPicPr>
          <p:nvPr/>
        </p:nvPicPr>
        <p:blipFill rotWithShape="1">
          <a:blip r:embed="rId3">
            <a:extLst>
              <a:ext uri="{28A0092B-C50C-407E-A947-70E740481C1C}">
                <a14:useLocalDpi xmlns:a14="http://schemas.microsoft.com/office/drawing/2010/main" val="0"/>
              </a:ext>
            </a:extLst>
          </a:blip>
          <a:srcRect b="4458"/>
          <a:stretch/>
        </p:blipFill>
        <p:spPr bwMode="auto">
          <a:xfrm>
            <a:off x="5207000" y="439738"/>
            <a:ext cx="6972300" cy="57832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Content Placeholder 2">
            <a:extLst>
              <a:ext uri="{FF2B5EF4-FFF2-40B4-BE49-F238E27FC236}">
                <a16:creationId xmlns:a16="http://schemas.microsoft.com/office/drawing/2014/main" id="{62F49AF5-60B9-5584-F357-7B99A8A99321}"/>
              </a:ext>
            </a:extLst>
          </p:cNvPr>
          <p:cNvSpPr>
            <a:spLocks noGrp="1"/>
          </p:cNvSpPr>
          <p:nvPr>
            <p:ph sz="quarter" idx="4294967295"/>
          </p:nvPr>
        </p:nvSpPr>
        <p:spPr>
          <a:xfrm>
            <a:off x="640118" y="1762125"/>
            <a:ext cx="4949522" cy="4889500"/>
          </a:xfrm>
        </p:spPr>
        <p:txBody>
          <a:bodyPr/>
          <a:lstStyle/>
          <a:p>
            <a:pPr indent="0">
              <a:defRPr/>
            </a:pPr>
            <a:r>
              <a:rPr lang="en-US">
                <a:ea typeface="MS PGothic" charset="0"/>
              </a:rPr>
              <a:t>2. Conductive hearing loss</a:t>
            </a:r>
          </a:p>
          <a:p>
            <a:pPr marL="252000" indent="0">
              <a:lnSpc>
                <a:spcPct val="90000"/>
              </a:lnSpc>
              <a:spcBef>
                <a:spcPct val="25000"/>
              </a:spcBef>
              <a:defRPr/>
            </a:pPr>
            <a:r>
              <a:rPr lang="en-US" sz="2398" b="1">
                <a:ea typeface="MS PGothic" charset="0"/>
              </a:rPr>
              <a:t>Sound is blocked in </a:t>
            </a:r>
            <a:br>
              <a:rPr lang="en-US" sz="2398" b="1">
                <a:ea typeface="MS PGothic" charset="0"/>
              </a:rPr>
            </a:br>
            <a:r>
              <a:rPr lang="en-US" sz="2398" b="1">
                <a:ea typeface="MS PGothic" charset="0"/>
              </a:rPr>
              <a:t>the outer or middle ear</a:t>
            </a:r>
          </a:p>
          <a:p>
            <a:pPr marL="252000" indent="0">
              <a:spcBef>
                <a:spcPct val="45000"/>
              </a:spcBef>
              <a:defRPr/>
            </a:pPr>
            <a:r>
              <a:rPr lang="en-US" sz="1798" b="1">
                <a:solidFill>
                  <a:srgbClr val="001421"/>
                </a:solidFill>
                <a:ea typeface="MS PGothic" charset="0"/>
              </a:rPr>
              <a:t>Causes:</a:t>
            </a:r>
          </a:p>
          <a:p>
            <a:pPr marL="651600" lvl="1">
              <a:spcBef>
                <a:spcPct val="15000"/>
              </a:spcBef>
              <a:defRPr/>
            </a:pPr>
            <a:r>
              <a:rPr lang="en-US" sz="1798">
                <a:solidFill>
                  <a:srgbClr val="001421"/>
                </a:solidFill>
                <a:ea typeface="MS PGothic" charset="0"/>
              </a:rPr>
              <a:t>Excessive earwax</a:t>
            </a:r>
          </a:p>
          <a:p>
            <a:pPr marL="651600" lvl="1">
              <a:spcBef>
                <a:spcPct val="15000"/>
              </a:spcBef>
              <a:defRPr/>
            </a:pPr>
            <a:r>
              <a:rPr lang="en-US" sz="1798">
                <a:solidFill>
                  <a:srgbClr val="001421"/>
                </a:solidFill>
                <a:ea typeface="MS PGothic" charset="0"/>
              </a:rPr>
              <a:t>Damaged eardrum</a:t>
            </a:r>
          </a:p>
          <a:p>
            <a:pPr marL="651600" lvl="1">
              <a:spcBef>
                <a:spcPct val="15000"/>
              </a:spcBef>
              <a:defRPr/>
            </a:pPr>
            <a:r>
              <a:rPr lang="en-US" sz="1798">
                <a:solidFill>
                  <a:srgbClr val="001421"/>
                </a:solidFill>
                <a:ea typeface="MS PGothic" charset="0"/>
              </a:rPr>
              <a:t>Ear infection or fluid in the middle ear</a:t>
            </a:r>
          </a:p>
          <a:p>
            <a:pPr marL="651600" lvl="1">
              <a:spcBef>
                <a:spcPct val="15000"/>
              </a:spcBef>
              <a:defRPr/>
            </a:pPr>
            <a:r>
              <a:rPr lang="en-US" sz="1798">
                <a:solidFill>
                  <a:srgbClr val="001421"/>
                </a:solidFill>
                <a:ea typeface="MS PGothic" charset="0"/>
              </a:rPr>
              <a:t>Stiffness in the bones of the </a:t>
            </a:r>
            <a:br>
              <a:rPr lang="en-US" sz="1798">
                <a:solidFill>
                  <a:srgbClr val="001421"/>
                </a:solidFill>
                <a:ea typeface="MS PGothic" charset="0"/>
              </a:rPr>
            </a:br>
            <a:r>
              <a:rPr lang="en-US" sz="1798">
                <a:solidFill>
                  <a:srgbClr val="001421"/>
                </a:solidFill>
                <a:ea typeface="MS PGothic" charset="0"/>
              </a:rPr>
              <a:t>middle ear (otosclerosis)</a:t>
            </a:r>
          </a:p>
          <a:p>
            <a:pPr marL="252000" indent="0">
              <a:spcBef>
                <a:spcPct val="45000"/>
              </a:spcBef>
              <a:defRPr/>
            </a:pPr>
            <a:r>
              <a:rPr lang="en-US" sz="1798" b="1">
                <a:solidFill>
                  <a:srgbClr val="001421"/>
                </a:solidFill>
                <a:ea typeface="MS PGothic" charset="0"/>
              </a:rPr>
              <a:t>Solution:</a:t>
            </a:r>
          </a:p>
          <a:p>
            <a:pPr marL="651600" lvl="1">
              <a:spcBef>
                <a:spcPct val="15000"/>
              </a:spcBef>
              <a:defRPr/>
            </a:pPr>
            <a:r>
              <a:rPr lang="en-US" sz="1798">
                <a:solidFill>
                  <a:srgbClr val="001421"/>
                </a:solidFill>
                <a:ea typeface="MS PGothic" charset="0"/>
              </a:rPr>
              <a:t>Most often medically treated with high success</a:t>
            </a:r>
          </a:p>
          <a:p>
            <a:pPr marL="651600" lvl="1">
              <a:spcBef>
                <a:spcPct val="15000"/>
              </a:spcBef>
              <a:defRPr/>
            </a:pPr>
            <a:r>
              <a:rPr lang="en-US" sz="1798">
                <a:solidFill>
                  <a:srgbClr val="001421"/>
                </a:solidFill>
                <a:ea typeface="MS PGothic" charset="0"/>
              </a:rPr>
              <a:t>Very successful with hearing aids if unable to treat medically</a:t>
            </a:r>
          </a:p>
        </p:txBody>
      </p:sp>
      <p:cxnSp>
        <p:nvCxnSpPr>
          <p:cNvPr id="5" name="Straight Connector 4">
            <a:extLst>
              <a:ext uri="{FF2B5EF4-FFF2-40B4-BE49-F238E27FC236}">
                <a16:creationId xmlns:a16="http://schemas.microsoft.com/office/drawing/2014/main" id="{ACD5DC65-05EC-A784-F65C-C343364527D3}"/>
              </a:ext>
            </a:extLst>
          </p:cNvPr>
          <p:cNvCxnSpPr/>
          <p:nvPr/>
        </p:nvCxnSpPr>
        <p:spPr bwMode="auto">
          <a:xfrm>
            <a:off x="6990735" y="4151671"/>
            <a:ext cx="589936" cy="1569181"/>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6">
            <a:extLst>
              <a:ext uri="{FF2B5EF4-FFF2-40B4-BE49-F238E27FC236}">
                <a16:creationId xmlns:a16="http://schemas.microsoft.com/office/drawing/2014/main" id="{CD45D852-A0E3-E137-732A-5146547781AE}"/>
              </a:ext>
            </a:extLst>
          </p:cNvPr>
          <p:cNvCxnSpPr>
            <a:endCxn id="13" idx="2"/>
          </p:cNvCxnSpPr>
          <p:nvPr/>
        </p:nvCxnSpPr>
        <p:spPr bwMode="auto">
          <a:xfrm flipH="1" flipV="1">
            <a:off x="7179385" y="788698"/>
            <a:ext cx="2053105" cy="2478070"/>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a:extLst>
              <a:ext uri="{FF2B5EF4-FFF2-40B4-BE49-F238E27FC236}">
                <a16:creationId xmlns:a16="http://schemas.microsoft.com/office/drawing/2014/main" id="{7E4DB2CF-0316-F5B1-64D3-4F53810B8710}"/>
              </a:ext>
            </a:extLst>
          </p:cNvPr>
          <p:cNvCxnSpPr>
            <a:endCxn id="16" idx="2"/>
          </p:cNvCxnSpPr>
          <p:nvPr/>
        </p:nvCxnSpPr>
        <p:spPr bwMode="auto">
          <a:xfrm flipH="1" flipV="1">
            <a:off x="9453796" y="788698"/>
            <a:ext cx="649887" cy="2699296"/>
          </a:xfrm>
          <a:prstGeom prst="line">
            <a:avLst/>
          </a:prstGeom>
          <a:solidFill>
            <a:schemeClr val="accent1"/>
          </a:solidFill>
          <a:ln w="9525" cap="rnd" cmpd="sng" algn="ctr">
            <a:solidFill>
              <a:schemeClr val="tx1"/>
            </a:solidFill>
            <a:prstDash val="solid"/>
            <a:round/>
            <a:headEnd type="oval"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TextBox 11">
            <a:extLst>
              <a:ext uri="{FF2B5EF4-FFF2-40B4-BE49-F238E27FC236}">
                <a16:creationId xmlns:a16="http://schemas.microsoft.com/office/drawing/2014/main" id="{B52F43D4-70CB-80FB-F791-75CA19C53603}"/>
              </a:ext>
            </a:extLst>
          </p:cNvPr>
          <p:cNvSpPr txBox="1"/>
          <p:nvPr/>
        </p:nvSpPr>
        <p:spPr>
          <a:xfrm>
            <a:off x="7445194" y="5720852"/>
            <a:ext cx="1358715"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Outer ear</a:t>
            </a:r>
          </a:p>
        </p:txBody>
      </p:sp>
      <p:sp>
        <p:nvSpPr>
          <p:cNvPr id="13" name="TextBox 12">
            <a:extLst>
              <a:ext uri="{FF2B5EF4-FFF2-40B4-BE49-F238E27FC236}">
                <a16:creationId xmlns:a16="http://schemas.microsoft.com/office/drawing/2014/main" id="{DCB9A0CA-19AA-2B71-6CFE-12172735273B}"/>
              </a:ext>
            </a:extLst>
          </p:cNvPr>
          <p:cNvSpPr txBox="1"/>
          <p:nvPr/>
        </p:nvSpPr>
        <p:spPr>
          <a:xfrm>
            <a:off x="6426389" y="440248"/>
            <a:ext cx="1505992"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Middle ear</a:t>
            </a:r>
          </a:p>
        </p:txBody>
      </p:sp>
      <p:sp>
        <p:nvSpPr>
          <p:cNvPr id="16" name="TextBox 15">
            <a:extLst>
              <a:ext uri="{FF2B5EF4-FFF2-40B4-BE49-F238E27FC236}">
                <a16:creationId xmlns:a16="http://schemas.microsoft.com/office/drawing/2014/main" id="{17ECA9E5-B6F9-15E4-733A-5AB875B9E6C5}"/>
              </a:ext>
            </a:extLst>
          </p:cNvPr>
          <p:cNvSpPr txBox="1"/>
          <p:nvPr/>
        </p:nvSpPr>
        <p:spPr>
          <a:xfrm>
            <a:off x="8803909" y="440248"/>
            <a:ext cx="1299774" cy="348450"/>
          </a:xfrm>
          <a:prstGeom prst="rect">
            <a:avLst/>
          </a:prstGeom>
          <a:noFill/>
        </p:spPr>
        <p:txBody>
          <a:bodyPr wrap="square" rtlCol="0">
            <a:spAutoFit/>
          </a:bodyPr>
          <a:lstStyle/>
          <a:p>
            <a:pPr>
              <a:lnSpc>
                <a:spcPts val="1998"/>
              </a:lnSpc>
              <a:spcBef>
                <a:spcPts val="999"/>
              </a:spcBef>
            </a:pPr>
            <a:r>
              <a:rPr lang="en-US">
                <a:latin typeface="Fira Sans" panose="020B0503050000020004" pitchFamily="34" charset="0"/>
                <a:ea typeface="Fira Sans" panose="020B0503050000020004" pitchFamily="34" charset="0"/>
              </a:rPr>
              <a:t>Inner ear</a:t>
            </a:r>
          </a:p>
        </p:txBody>
      </p:sp>
      <p:sp>
        <p:nvSpPr>
          <p:cNvPr id="17" name="Title 1">
            <a:extLst>
              <a:ext uri="{FF2B5EF4-FFF2-40B4-BE49-F238E27FC236}">
                <a16:creationId xmlns:a16="http://schemas.microsoft.com/office/drawing/2014/main" id="{1EBFAFB0-636F-8B7B-A2ED-1EB3B91D5DC7}"/>
              </a:ext>
            </a:extLst>
          </p:cNvPr>
          <p:cNvSpPr txBox="1">
            <a:spLocks/>
          </p:cNvSpPr>
          <p:nvPr/>
        </p:nvSpPr>
        <p:spPr>
          <a:xfrm>
            <a:off x="630029" y="527250"/>
            <a:ext cx="10972800" cy="1209600"/>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a:latin typeface="Fira Sans" panose="020B0503050000020004" pitchFamily="34" charset="0"/>
              </a:rPr>
              <a:t>Types of hearing loss</a:t>
            </a:r>
          </a:p>
        </p:txBody>
      </p:sp>
      <p:sp>
        <p:nvSpPr>
          <p:cNvPr id="2" name="Multiplication Sign 1">
            <a:extLst>
              <a:ext uri="{FF2B5EF4-FFF2-40B4-BE49-F238E27FC236}">
                <a16:creationId xmlns:a16="http://schemas.microsoft.com/office/drawing/2014/main" id="{8DBBD4FB-E6BF-CB34-55CA-8D8090762DC8}"/>
              </a:ext>
            </a:extLst>
          </p:cNvPr>
          <p:cNvSpPr/>
          <p:nvPr/>
        </p:nvSpPr>
        <p:spPr bwMode="auto">
          <a:xfrm>
            <a:off x="6848151" y="3455970"/>
            <a:ext cx="1194086" cy="1084006"/>
          </a:xfrm>
          <a:prstGeom prst="mathMultiply">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sng" strike="noStrike" cap="none" normalizeH="0" baseline="0">
              <a:ln>
                <a:noFill/>
              </a:ln>
              <a:solidFill>
                <a:schemeClr val="tx1"/>
              </a:solidFill>
              <a:effectLst/>
              <a:latin typeface="Arial" charset="0"/>
            </a:endParaRPr>
          </a:p>
        </p:txBody>
      </p:sp>
      <p:pic>
        <p:nvPicPr>
          <p:cNvPr id="6" name="Picture 5">
            <a:extLst>
              <a:ext uri="{FF2B5EF4-FFF2-40B4-BE49-F238E27FC236}">
                <a16:creationId xmlns:a16="http://schemas.microsoft.com/office/drawing/2014/main" id="{1891B83F-E09A-AE2D-4E77-2CC72B9DA806}"/>
              </a:ext>
            </a:extLst>
          </p:cNvPr>
          <p:cNvPicPr>
            <a:picLocks noChangeAspect="1"/>
          </p:cNvPicPr>
          <p:nvPr/>
        </p:nvPicPr>
        <p:blipFill>
          <a:blip r:embed="rId4"/>
          <a:stretch>
            <a:fillRect/>
          </a:stretch>
        </p:blipFill>
        <p:spPr>
          <a:xfrm>
            <a:off x="8526208" y="3065792"/>
            <a:ext cx="816935" cy="780356"/>
          </a:xfrm>
          <a:prstGeom prst="rect">
            <a:avLst/>
          </a:prstGeom>
        </p:spPr>
      </p:pic>
    </p:spTree>
    <p:extLst>
      <p:ext uri="{BB962C8B-B14F-4D97-AF65-F5344CB8AC3E}">
        <p14:creationId xmlns:p14="http://schemas.microsoft.com/office/powerpoint/2010/main" val="4248346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74CDC-FB7E-8373-CD8D-ADCBB0E0D499}"/>
            </a:ext>
          </a:extLst>
        </p:cNvPr>
        <p:cNvGrpSpPr/>
        <p:nvPr/>
      </p:nvGrpSpPr>
      <p:grpSpPr>
        <a:xfrm>
          <a:off x="0" y="0"/>
          <a:ext cx="0" cy="0"/>
          <a:chOff x="0" y="0"/>
          <a:chExt cx="0" cy="0"/>
        </a:xfrm>
      </p:grpSpPr>
      <p:pic>
        <p:nvPicPr>
          <p:cNvPr id="4" name="Content Placeholder 5">
            <a:extLst>
              <a:ext uri="{FF2B5EF4-FFF2-40B4-BE49-F238E27FC236}">
                <a16:creationId xmlns:a16="http://schemas.microsoft.com/office/drawing/2014/main" id="{C1E9F826-F221-427C-2C63-8C4D57D4242F}"/>
              </a:ext>
            </a:extLst>
          </p:cNvPr>
          <p:cNvPicPr>
            <a:picLocks noChangeAspect="1"/>
          </p:cNvPicPr>
          <p:nvPr/>
        </p:nvPicPr>
        <p:blipFill rotWithShape="1">
          <a:blip r:embed="rId3">
            <a:extLst>
              <a:ext uri="{28A0092B-C50C-407E-A947-70E740481C1C}">
                <a14:useLocalDpi xmlns:a14="http://schemas.microsoft.com/office/drawing/2010/main" val="0"/>
              </a:ext>
            </a:extLst>
          </a:blip>
          <a:srcRect t="5" b="5"/>
          <a:stretch/>
        </p:blipFill>
        <p:spPr bwMode="auto">
          <a:xfrm>
            <a:off x="5207000" y="439738"/>
            <a:ext cx="6972300" cy="57832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Content Placeholder 2">
            <a:extLst>
              <a:ext uri="{FF2B5EF4-FFF2-40B4-BE49-F238E27FC236}">
                <a16:creationId xmlns:a16="http://schemas.microsoft.com/office/drawing/2014/main" id="{6C7CB62B-99C6-5836-9C72-28639ECF6526}"/>
              </a:ext>
            </a:extLst>
          </p:cNvPr>
          <p:cNvSpPr>
            <a:spLocks noGrp="1"/>
          </p:cNvSpPr>
          <p:nvPr>
            <p:ph sz="quarter" idx="4294967295"/>
          </p:nvPr>
        </p:nvSpPr>
        <p:spPr>
          <a:xfrm>
            <a:off x="696422" y="961230"/>
            <a:ext cx="4369675" cy="4935538"/>
          </a:xfrm>
        </p:spPr>
        <p:txBody>
          <a:bodyPr/>
          <a:lstStyle/>
          <a:p>
            <a:pPr indent="0">
              <a:defRPr/>
            </a:pPr>
            <a:r>
              <a:rPr lang="en-US" dirty="0">
                <a:ea typeface="MS PGothic" charset="0"/>
              </a:rPr>
              <a:t>3.  Mixed hearing loss</a:t>
            </a:r>
          </a:p>
          <a:p>
            <a:pPr marL="291600" indent="0">
              <a:lnSpc>
                <a:spcPct val="90000"/>
              </a:lnSpc>
              <a:spcBef>
                <a:spcPct val="25000"/>
              </a:spcBef>
              <a:defRPr/>
            </a:pPr>
            <a:r>
              <a:rPr lang="en-US" sz="2398" b="1" dirty="0">
                <a:ea typeface="MS PGothic" charset="0"/>
              </a:rPr>
              <a:t>Combination of conductive (middle ear) and sensorineural (inner ear—hearing organs and/or nerve) components</a:t>
            </a:r>
          </a:p>
          <a:p>
            <a:pPr>
              <a:spcBef>
                <a:spcPct val="45000"/>
              </a:spcBef>
              <a:defRPr/>
            </a:pPr>
            <a:r>
              <a:rPr lang="en-US" sz="1798" b="1" dirty="0">
                <a:solidFill>
                  <a:srgbClr val="001421"/>
                </a:solidFill>
                <a:ea typeface="MS PGothic" charset="0"/>
              </a:rPr>
              <a:t>Causes</a:t>
            </a:r>
            <a:r>
              <a:rPr lang="en-US" sz="1798" dirty="0">
                <a:solidFill>
                  <a:srgbClr val="001421"/>
                </a:solidFill>
                <a:ea typeface="MS PGothic" charset="0"/>
              </a:rPr>
              <a:t>:</a:t>
            </a:r>
          </a:p>
          <a:p>
            <a:pPr marL="651600" lvl="1">
              <a:spcBef>
                <a:spcPct val="20000"/>
              </a:spcBef>
              <a:defRPr/>
            </a:pPr>
            <a:r>
              <a:rPr lang="en-US" sz="1798" dirty="0">
                <a:solidFill>
                  <a:srgbClr val="001421"/>
                </a:solidFill>
                <a:ea typeface="MS PGothic" charset="0"/>
              </a:rPr>
              <a:t>Anything that cause conductive hearing loss or sensorineural hearing loss can cause a mixed loss</a:t>
            </a:r>
          </a:p>
          <a:p>
            <a:pPr>
              <a:spcBef>
                <a:spcPct val="45000"/>
              </a:spcBef>
              <a:defRPr/>
            </a:pPr>
            <a:r>
              <a:rPr lang="en-US" sz="1798" b="1" dirty="0">
                <a:solidFill>
                  <a:srgbClr val="001421"/>
                </a:solidFill>
                <a:ea typeface="MS PGothic" charset="0"/>
              </a:rPr>
              <a:t>Solutions:</a:t>
            </a:r>
          </a:p>
          <a:p>
            <a:pPr marL="651600" lvl="1">
              <a:spcBef>
                <a:spcPct val="20000"/>
              </a:spcBef>
              <a:defRPr/>
            </a:pPr>
            <a:r>
              <a:rPr lang="en-US" sz="1798" dirty="0">
                <a:solidFill>
                  <a:srgbClr val="001421"/>
                </a:solidFill>
                <a:ea typeface="MS PGothic" charset="0"/>
              </a:rPr>
              <a:t>Addressing mixed component may help; this could be wax removal or medical intervention</a:t>
            </a:r>
          </a:p>
          <a:p>
            <a:pPr marL="651600" lvl="1">
              <a:spcBef>
                <a:spcPct val="20000"/>
              </a:spcBef>
              <a:defRPr/>
            </a:pPr>
            <a:r>
              <a:rPr lang="en-US" sz="1798" dirty="0">
                <a:solidFill>
                  <a:srgbClr val="001421"/>
                </a:solidFill>
                <a:ea typeface="MS PGothic" charset="0"/>
              </a:rPr>
              <a:t>Hearing aids may help, but need to be careful not to overamplify as this can cause distortion</a:t>
            </a:r>
          </a:p>
        </p:txBody>
      </p:sp>
      <p:sp>
        <p:nvSpPr>
          <p:cNvPr id="13" name="TextBox 12">
            <a:extLst>
              <a:ext uri="{FF2B5EF4-FFF2-40B4-BE49-F238E27FC236}">
                <a16:creationId xmlns:a16="http://schemas.microsoft.com/office/drawing/2014/main" id="{898B2AFB-A13B-7CD3-2D36-5A9842ECB951}"/>
              </a:ext>
            </a:extLst>
          </p:cNvPr>
          <p:cNvSpPr txBox="1"/>
          <p:nvPr/>
        </p:nvSpPr>
        <p:spPr>
          <a:xfrm>
            <a:off x="8703796" y="1878405"/>
            <a:ext cx="1936716" cy="348450"/>
          </a:xfrm>
          <a:prstGeom prst="rect">
            <a:avLst/>
          </a:prstGeom>
          <a:noFill/>
        </p:spPr>
        <p:txBody>
          <a:bodyPr wrap="square" rtlCol="0">
            <a:spAutoFit/>
          </a:bodyPr>
          <a:lstStyle/>
          <a:p>
            <a:pPr algn="ctr">
              <a:lnSpc>
                <a:spcPts val="1998"/>
              </a:lnSpc>
              <a:spcBef>
                <a:spcPts val="999"/>
              </a:spcBef>
            </a:pPr>
            <a:r>
              <a:rPr lang="en-US">
                <a:latin typeface="Fira Sans" panose="020B0503050000020004" pitchFamily="34" charset="0"/>
                <a:ea typeface="Fira Sans" panose="020B0503050000020004" pitchFamily="34" charset="0"/>
              </a:rPr>
              <a:t>Inner ear</a:t>
            </a:r>
          </a:p>
        </p:txBody>
      </p:sp>
      <p:pic>
        <p:nvPicPr>
          <p:cNvPr id="10" name="Content Placeholder 5">
            <a:extLst>
              <a:ext uri="{FF2B5EF4-FFF2-40B4-BE49-F238E27FC236}">
                <a16:creationId xmlns:a16="http://schemas.microsoft.com/office/drawing/2014/main" id="{6422FAC7-9422-B5EB-EE88-87DC482F7A1F}"/>
              </a:ext>
            </a:extLst>
          </p:cNvPr>
          <p:cNvPicPr>
            <a:picLocks noChangeAspect="1"/>
          </p:cNvPicPr>
          <p:nvPr/>
        </p:nvPicPr>
        <p:blipFill rotWithShape="1">
          <a:blip r:embed="rId4">
            <a:alphaModFix/>
            <a:extLst>
              <a:ext uri="{28A0092B-C50C-407E-A947-70E740481C1C}">
                <a14:useLocalDpi xmlns:a14="http://schemas.microsoft.com/office/drawing/2010/main" val="0"/>
              </a:ext>
            </a:extLst>
          </a:blip>
          <a:srcRect l="56728" t="31912" r="17120" b="38402"/>
          <a:stretch/>
        </p:blipFill>
        <p:spPr bwMode="auto">
          <a:xfrm>
            <a:off x="8703796" y="2339973"/>
            <a:ext cx="2210010" cy="2178053"/>
          </a:xfrm>
          <a:prstGeom prst="ellipse">
            <a:avLst/>
          </a:prstGeom>
          <a:noFill/>
          <a:ln>
            <a:noFill/>
          </a:ln>
          <a:effectLst>
            <a:outerShdw blurRad="202974"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a:extLst>
              <a:ext uri="{FF2B5EF4-FFF2-40B4-BE49-F238E27FC236}">
                <a16:creationId xmlns:a16="http://schemas.microsoft.com/office/drawing/2014/main" id="{CBD1ECA1-382B-CE7E-8582-AE64D7946328}"/>
              </a:ext>
            </a:extLst>
          </p:cNvPr>
          <p:cNvSpPr txBox="1">
            <a:spLocks/>
          </p:cNvSpPr>
          <p:nvPr/>
        </p:nvSpPr>
        <p:spPr>
          <a:xfrm>
            <a:off x="696422" y="273699"/>
            <a:ext cx="10972800" cy="1209600"/>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a:latin typeface="Fira Sans" panose="020B0503050000020004" pitchFamily="34" charset="0"/>
              </a:rPr>
              <a:t>Types of hearing loss</a:t>
            </a:r>
          </a:p>
        </p:txBody>
      </p:sp>
      <p:pic>
        <p:nvPicPr>
          <p:cNvPr id="2" name="Picture 1">
            <a:extLst>
              <a:ext uri="{FF2B5EF4-FFF2-40B4-BE49-F238E27FC236}">
                <a16:creationId xmlns:a16="http://schemas.microsoft.com/office/drawing/2014/main" id="{FCE15095-B868-8073-66A0-18A5EA9B2853}"/>
              </a:ext>
            </a:extLst>
          </p:cNvPr>
          <p:cNvPicPr>
            <a:picLocks noChangeAspect="1"/>
          </p:cNvPicPr>
          <p:nvPr/>
        </p:nvPicPr>
        <p:blipFill>
          <a:blip r:embed="rId5"/>
          <a:stretch>
            <a:fillRect/>
          </a:stretch>
        </p:blipFill>
        <p:spPr>
          <a:xfrm>
            <a:off x="9400333" y="3199569"/>
            <a:ext cx="816935" cy="780356"/>
          </a:xfrm>
          <a:prstGeom prst="rect">
            <a:avLst/>
          </a:prstGeom>
        </p:spPr>
      </p:pic>
      <p:pic>
        <p:nvPicPr>
          <p:cNvPr id="6" name="Picture 5">
            <a:extLst>
              <a:ext uri="{FF2B5EF4-FFF2-40B4-BE49-F238E27FC236}">
                <a16:creationId xmlns:a16="http://schemas.microsoft.com/office/drawing/2014/main" id="{11179721-B0A8-AD2B-FE03-9EC19DBF0498}"/>
              </a:ext>
            </a:extLst>
          </p:cNvPr>
          <p:cNvPicPr>
            <a:picLocks noChangeAspect="1"/>
          </p:cNvPicPr>
          <p:nvPr/>
        </p:nvPicPr>
        <p:blipFill>
          <a:blip r:embed="rId5"/>
          <a:stretch>
            <a:fillRect/>
          </a:stretch>
        </p:blipFill>
        <p:spPr>
          <a:xfrm>
            <a:off x="8421990" y="3417561"/>
            <a:ext cx="816935" cy="780356"/>
          </a:xfrm>
          <a:prstGeom prst="rect">
            <a:avLst/>
          </a:prstGeom>
        </p:spPr>
      </p:pic>
      <p:pic>
        <p:nvPicPr>
          <p:cNvPr id="7" name="Picture 6">
            <a:extLst>
              <a:ext uri="{FF2B5EF4-FFF2-40B4-BE49-F238E27FC236}">
                <a16:creationId xmlns:a16="http://schemas.microsoft.com/office/drawing/2014/main" id="{D261AF69-223C-BE56-E8B6-1E8B349641B3}"/>
              </a:ext>
            </a:extLst>
          </p:cNvPr>
          <p:cNvPicPr>
            <a:picLocks noChangeAspect="1"/>
          </p:cNvPicPr>
          <p:nvPr/>
        </p:nvPicPr>
        <p:blipFill>
          <a:blip r:embed="rId5"/>
          <a:stretch>
            <a:fillRect/>
          </a:stretch>
        </p:blipFill>
        <p:spPr>
          <a:xfrm>
            <a:off x="7156496" y="3593300"/>
            <a:ext cx="816935" cy="780356"/>
          </a:xfrm>
          <a:prstGeom prst="rect">
            <a:avLst/>
          </a:prstGeom>
        </p:spPr>
      </p:pic>
    </p:spTree>
    <p:extLst>
      <p:ext uri="{BB962C8B-B14F-4D97-AF65-F5344CB8AC3E}">
        <p14:creationId xmlns:p14="http://schemas.microsoft.com/office/powerpoint/2010/main" val="3108700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BD2E0-F56B-8747-657D-15EA334E1846}"/>
              </a:ext>
            </a:extLst>
          </p:cNvPr>
          <p:cNvSpPr>
            <a:spLocks noGrp="1"/>
          </p:cNvSpPr>
          <p:nvPr>
            <p:ph type="title"/>
          </p:nvPr>
        </p:nvSpPr>
        <p:spPr/>
        <p:txBody>
          <a:bodyPr/>
          <a:lstStyle/>
          <a:p>
            <a:r>
              <a:rPr lang="en-US">
                <a:latin typeface="Fira Sans" panose="020B0503050000020004" pitchFamily="34" charset="0"/>
              </a:rPr>
              <a:t>Evaluating </a:t>
            </a:r>
            <a:br>
              <a:rPr lang="en-US">
                <a:latin typeface="Fira Sans" panose="020B0503050000020004" pitchFamily="34" charset="0"/>
              </a:rPr>
            </a:br>
            <a:r>
              <a:rPr lang="en-US">
                <a:latin typeface="Fira Sans" panose="020B0503050000020004" pitchFamily="34" charset="0"/>
              </a:rPr>
              <a:t>your hearing</a:t>
            </a:r>
          </a:p>
        </p:txBody>
      </p:sp>
      <p:sp>
        <p:nvSpPr>
          <p:cNvPr id="3" name="Oval 2">
            <a:extLst>
              <a:ext uri="{FF2B5EF4-FFF2-40B4-BE49-F238E27FC236}">
                <a16:creationId xmlns:a16="http://schemas.microsoft.com/office/drawing/2014/main" id="{E965B8BF-7F44-B505-C7E9-D69FBC40B7FC}"/>
              </a:ext>
            </a:extLst>
          </p:cNvPr>
          <p:cNvSpPr/>
          <p:nvPr/>
        </p:nvSpPr>
        <p:spPr bwMode="auto">
          <a:xfrm>
            <a:off x="6795946" y="1078419"/>
            <a:ext cx="3530968" cy="3530968"/>
          </a:xfrm>
          <a:prstGeom prst="ellipse">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pic>
        <p:nvPicPr>
          <p:cNvPr id="11" name="Graphic 10">
            <a:extLst>
              <a:ext uri="{FF2B5EF4-FFF2-40B4-BE49-F238E27FC236}">
                <a16:creationId xmlns:a16="http://schemas.microsoft.com/office/drawing/2014/main" id="{25FDA023-DEDA-031C-03BA-4557CD44FBE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13071" y="1800000"/>
            <a:ext cx="1927106" cy="1987328"/>
          </a:xfrm>
          <a:prstGeom prst="rect">
            <a:avLst/>
          </a:prstGeom>
        </p:spPr>
      </p:pic>
    </p:spTree>
    <p:extLst>
      <p:ext uri="{BB962C8B-B14F-4D97-AF65-F5344CB8AC3E}">
        <p14:creationId xmlns:p14="http://schemas.microsoft.com/office/powerpoint/2010/main" val="1340973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A0FCB-1DFA-C2E5-0B8B-6891F78DAF22}"/>
              </a:ext>
            </a:extLst>
          </p:cNvPr>
          <p:cNvSpPr>
            <a:spLocks noGrp="1"/>
          </p:cNvSpPr>
          <p:nvPr>
            <p:ph type="title"/>
          </p:nvPr>
        </p:nvSpPr>
        <p:spPr>
          <a:xfrm>
            <a:off x="630028" y="527250"/>
            <a:ext cx="11242423" cy="1209600"/>
          </a:xfrm>
        </p:spPr>
        <p:txBody>
          <a:bodyPr/>
          <a:lstStyle/>
          <a:p>
            <a:r>
              <a:rPr lang="en-US">
                <a:latin typeface="Fira Sans" panose="020B0503050000020004" pitchFamily="34" charset="0"/>
              </a:rPr>
              <a:t>What to expect from your hearing evaluation</a:t>
            </a:r>
          </a:p>
        </p:txBody>
      </p:sp>
      <p:sp>
        <p:nvSpPr>
          <p:cNvPr id="3" name="Content Placeholder 2">
            <a:extLst>
              <a:ext uri="{FF2B5EF4-FFF2-40B4-BE49-F238E27FC236}">
                <a16:creationId xmlns:a16="http://schemas.microsoft.com/office/drawing/2014/main" id="{92E0D032-7F78-4AE6-9F01-F113B8B1D427}"/>
              </a:ext>
            </a:extLst>
          </p:cNvPr>
          <p:cNvSpPr>
            <a:spLocks noGrp="1"/>
          </p:cNvSpPr>
          <p:nvPr>
            <p:ph sz="quarter" idx="11"/>
          </p:nvPr>
        </p:nvSpPr>
        <p:spPr>
          <a:xfrm>
            <a:off x="630028" y="5462888"/>
            <a:ext cx="10998410" cy="593425"/>
          </a:xfrm>
        </p:spPr>
        <p:txBody>
          <a:bodyPr/>
          <a:lstStyle/>
          <a:p>
            <a:pPr marL="0" lvl="1" indent="0" algn="ctr">
              <a:lnSpc>
                <a:spcPct val="100000"/>
              </a:lnSpc>
              <a:spcBef>
                <a:spcPts val="0"/>
              </a:spcBef>
              <a:buNone/>
              <a:defRPr/>
            </a:pPr>
            <a:r>
              <a:rPr lang="en-US" sz="2797" b="1"/>
              <a:t>The more you know, the better decisions you can make</a:t>
            </a:r>
          </a:p>
          <a:p>
            <a:pPr lvl="1" algn="ctr">
              <a:defRPr/>
            </a:pPr>
            <a:endParaRPr lang="en-US" altLang="en-US" sz="1598"/>
          </a:p>
        </p:txBody>
      </p:sp>
      <p:sp>
        <p:nvSpPr>
          <p:cNvPr id="20" name="Oval 19">
            <a:extLst>
              <a:ext uri="{FF2B5EF4-FFF2-40B4-BE49-F238E27FC236}">
                <a16:creationId xmlns:a16="http://schemas.microsoft.com/office/drawing/2014/main" id="{B98E4852-B177-B299-A4E3-BC59C7597C1E}"/>
              </a:ext>
            </a:extLst>
          </p:cNvPr>
          <p:cNvSpPr/>
          <p:nvPr/>
        </p:nvSpPr>
        <p:spPr bwMode="auto">
          <a:xfrm>
            <a:off x="601158" y="2275691"/>
            <a:ext cx="1264773" cy="1264773"/>
          </a:xfrm>
          <a:prstGeom prst="ellipse">
            <a:avLst/>
          </a:prstGeom>
          <a:solidFill>
            <a:schemeClr val="bg2">
              <a:lumMod val="20000"/>
              <a:lumOff val="8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22" name="TextBox 21">
            <a:extLst>
              <a:ext uri="{FF2B5EF4-FFF2-40B4-BE49-F238E27FC236}">
                <a16:creationId xmlns:a16="http://schemas.microsoft.com/office/drawing/2014/main" id="{991E4E4D-C8DA-0F77-985E-5550552390AD}"/>
              </a:ext>
            </a:extLst>
          </p:cNvPr>
          <p:cNvSpPr txBox="1"/>
          <p:nvPr/>
        </p:nvSpPr>
        <p:spPr>
          <a:xfrm>
            <a:off x="135055" y="3659275"/>
            <a:ext cx="2196978" cy="1531701"/>
          </a:xfrm>
          <a:prstGeom prst="rect">
            <a:avLst/>
          </a:prstGeom>
          <a:noFill/>
        </p:spPr>
        <p:txBody>
          <a:bodyPr wrap="square" rtlCol="0">
            <a:spAutoFit/>
          </a:bodyPr>
          <a:lstStyle/>
          <a:p>
            <a:pPr marL="0" lvl="1" algn="ctr">
              <a:lnSpc>
                <a:spcPct val="90000"/>
              </a:lnSpc>
            </a:pPr>
            <a:r>
              <a:rPr lang="en-US" sz="3200" b="1">
                <a:solidFill>
                  <a:srgbClr val="00AEEF"/>
                </a:solidFill>
                <a:latin typeface="Fira Sans" panose="020B0503050000020004" pitchFamily="34" charset="0"/>
                <a:ea typeface="Fira Sans" panose="020B0503050000020004" pitchFamily="34" charset="0"/>
                <a:cs typeface="Calibri" charset="0"/>
              </a:rPr>
              <a:t>1</a:t>
            </a:r>
            <a:endParaRPr lang="en-US" sz="1798" b="1">
              <a:solidFill>
                <a:srgbClr val="00AEEF"/>
              </a:solidFill>
              <a:latin typeface="Fira Sans" panose="020B0503050000020004" pitchFamily="34" charset="0"/>
              <a:ea typeface="Fira Sans" panose="020B0503050000020004" pitchFamily="34" charset="0"/>
              <a:cs typeface="Calibri" charset="0"/>
            </a:endParaRPr>
          </a:p>
          <a:p>
            <a:pPr marL="0" lvl="1" algn="ctr">
              <a:lnSpc>
                <a:spcPct val="90000"/>
              </a:lnSpc>
            </a:pPr>
            <a:r>
              <a:rPr lang="en-US" sz="1798">
                <a:latin typeface="Fira Sans" panose="020B0503050000020004" pitchFamily="34" charset="0"/>
                <a:ea typeface="Fira Sans" panose="020B0503050000020004" pitchFamily="34" charset="0"/>
                <a:cs typeface="Calibri" charset="0"/>
              </a:rPr>
              <a:t>A quick assessment of your family’s and your hearing history</a:t>
            </a:r>
          </a:p>
        </p:txBody>
      </p:sp>
      <p:sp>
        <p:nvSpPr>
          <p:cNvPr id="23" name="Oval 22">
            <a:extLst>
              <a:ext uri="{FF2B5EF4-FFF2-40B4-BE49-F238E27FC236}">
                <a16:creationId xmlns:a16="http://schemas.microsoft.com/office/drawing/2014/main" id="{7198C300-8B61-70F7-CD83-F01675614257}"/>
              </a:ext>
            </a:extLst>
          </p:cNvPr>
          <p:cNvSpPr/>
          <p:nvPr/>
        </p:nvSpPr>
        <p:spPr bwMode="auto">
          <a:xfrm>
            <a:off x="2988223" y="2275691"/>
            <a:ext cx="1264773" cy="1264773"/>
          </a:xfrm>
          <a:prstGeom prst="ellipse">
            <a:avLst/>
          </a:prstGeom>
          <a:solidFill>
            <a:schemeClr val="bg2">
              <a:lumMod val="20000"/>
              <a:lumOff val="8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24" name="TextBox 23">
            <a:extLst>
              <a:ext uri="{FF2B5EF4-FFF2-40B4-BE49-F238E27FC236}">
                <a16:creationId xmlns:a16="http://schemas.microsoft.com/office/drawing/2014/main" id="{EF12FDCF-CBE9-F82E-73D1-E57EAD205EB9}"/>
              </a:ext>
            </a:extLst>
          </p:cNvPr>
          <p:cNvSpPr txBox="1"/>
          <p:nvPr/>
        </p:nvSpPr>
        <p:spPr>
          <a:xfrm>
            <a:off x="2394971" y="3659275"/>
            <a:ext cx="2451277" cy="1282659"/>
          </a:xfrm>
          <a:prstGeom prst="rect">
            <a:avLst/>
          </a:prstGeom>
          <a:noFill/>
        </p:spPr>
        <p:txBody>
          <a:bodyPr wrap="square" rtlCol="0">
            <a:spAutoFit/>
          </a:bodyPr>
          <a:lstStyle/>
          <a:p>
            <a:pPr marL="0" lvl="1" algn="ctr">
              <a:lnSpc>
                <a:spcPct val="90000"/>
              </a:lnSpc>
            </a:pPr>
            <a:r>
              <a:rPr lang="en-US" sz="3200" b="1">
                <a:solidFill>
                  <a:srgbClr val="00AEEF"/>
                </a:solidFill>
                <a:latin typeface="Fira Sans" panose="020B0503050000020004" pitchFamily="34" charset="0"/>
                <a:ea typeface="Fira Sans" panose="020B0503050000020004" pitchFamily="34" charset="0"/>
                <a:cs typeface="Calibri" charset="0"/>
              </a:rPr>
              <a:t>2</a:t>
            </a:r>
            <a:endParaRPr lang="en-US" sz="1798" b="1">
              <a:solidFill>
                <a:srgbClr val="00AEEF"/>
              </a:solidFill>
              <a:latin typeface="Fira Sans" panose="020B0503050000020004" pitchFamily="34" charset="0"/>
              <a:ea typeface="Fira Sans" panose="020B0503050000020004" pitchFamily="34" charset="0"/>
              <a:cs typeface="Calibri" charset="0"/>
            </a:endParaRPr>
          </a:p>
          <a:p>
            <a:pPr marL="0" lvl="1" algn="ctr">
              <a:lnSpc>
                <a:spcPct val="90000"/>
              </a:lnSpc>
            </a:pPr>
            <a:r>
              <a:rPr lang="en-US" sz="1798">
                <a:latin typeface="Fira Sans" panose="020B0503050000020004" pitchFamily="34" charset="0"/>
                <a:ea typeface="Fira Sans" panose="020B0503050000020004" pitchFamily="34" charset="0"/>
                <a:cs typeface="Calibri" charset="0"/>
              </a:rPr>
              <a:t>An ear exam to rule</a:t>
            </a:r>
            <a:br>
              <a:rPr lang="en-US" sz="1798">
                <a:latin typeface="Fira Sans" panose="020B0503050000020004" pitchFamily="34" charset="0"/>
                <a:ea typeface="Fira Sans" panose="020B0503050000020004" pitchFamily="34" charset="0"/>
                <a:cs typeface="Calibri" charset="0"/>
              </a:rPr>
            </a:br>
            <a:r>
              <a:rPr lang="en-US" sz="1798">
                <a:latin typeface="Fira Sans" panose="020B0503050000020004" pitchFamily="34" charset="0"/>
                <a:ea typeface="Fira Sans" panose="020B0503050000020004" pitchFamily="34" charset="0"/>
                <a:cs typeface="Calibri" charset="0"/>
              </a:rPr>
              <a:t>out ear wax or</a:t>
            </a:r>
            <a:br>
              <a:rPr lang="en-US" sz="1798">
                <a:latin typeface="Fira Sans" panose="020B0503050000020004" pitchFamily="34" charset="0"/>
                <a:ea typeface="Fira Sans" panose="020B0503050000020004" pitchFamily="34" charset="0"/>
                <a:cs typeface="Calibri" charset="0"/>
              </a:rPr>
            </a:br>
            <a:r>
              <a:rPr lang="en-US" sz="1798">
                <a:latin typeface="Fira Sans" panose="020B0503050000020004" pitchFamily="34" charset="0"/>
                <a:ea typeface="Fira Sans" panose="020B0503050000020004" pitchFamily="34" charset="0"/>
                <a:cs typeface="Calibri" charset="0"/>
              </a:rPr>
              <a:t>infection</a:t>
            </a:r>
          </a:p>
        </p:txBody>
      </p:sp>
      <p:sp>
        <p:nvSpPr>
          <p:cNvPr id="25" name="Oval 24">
            <a:extLst>
              <a:ext uri="{FF2B5EF4-FFF2-40B4-BE49-F238E27FC236}">
                <a16:creationId xmlns:a16="http://schemas.microsoft.com/office/drawing/2014/main" id="{6D882F19-DE2D-0A61-C1AA-3B7EA0E10C04}"/>
              </a:ext>
            </a:extLst>
          </p:cNvPr>
          <p:cNvSpPr/>
          <p:nvPr/>
        </p:nvSpPr>
        <p:spPr bwMode="auto">
          <a:xfrm>
            <a:off x="5375288" y="2275691"/>
            <a:ext cx="1264773" cy="1264773"/>
          </a:xfrm>
          <a:prstGeom prst="ellipse">
            <a:avLst/>
          </a:prstGeom>
          <a:solidFill>
            <a:schemeClr val="bg2">
              <a:lumMod val="20000"/>
              <a:lumOff val="8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26" name="TextBox 25">
            <a:extLst>
              <a:ext uri="{FF2B5EF4-FFF2-40B4-BE49-F238E27FC236}">
                <a16:creationId xmlns:a16="http://schemas.microsoft.com/office/drawing/2014/main" id="{1C1B3096-FFD9-4B61-0DB7-1DB6541CF478}"/>
              </a:ext>
            </a:extLst>
          </p:cNvPr>
          <p:cNvSpPr txBox="1"/>
          <p:nvPr/>
        </p:nvSpPr>
        <p:spPr>
          <a:xfrm>
            <a:off x="4782036" y="3659275"/>
            <a:ext cx="2451277" cy="1283172"/>
          </a:xfrm>
          <a:prstGeom prst="rect">
            <a:avLst/>
          </a:prstGeom>
          <a:noFill/>
        </p:spPr>
        <p:txBody>
          <a:bodyPr wrap="square" rtlCol="0">
            <a:spAutoFit/>
          </a:bodyPr>
          <a:lstStyle/>
          <a:p>
            <a:pPr marL="0" lvl="1" algn="ctr">
              <a:lnSpc>
                <a:spcPct val="90000"/>
              </a:lnSpc>
            </a:pPr>
            <a:r>
              <a:rPr lang="en-US" sz="3200" b="1">
                <a:solidFill>
                  <a:srgbClr val="00AEEF"/>
                </a:solidFill>
                <a:latin typeface="Fira Sans" panose="020B0503050000020004" pitchFamily="34" charset="0"/>
                <a:ea typeface="Fira Sans" panose="020B0503050000020004" pitchFamily="34" charset="0"/>
                <a:cs typeface="Calibri" charset="0"/>
              </a:rPr>
              <a:t>3</a:t>
            </a:r>
            <a:endParaRPr lang="en-US" sz="1798" b="1">
              <a:solidFill>
                <a:srgbClr val="00AEEF"/>
              </a:solidFill>
              <a:latin typeface="Fira Sans" panose="020B0503050000020004" pitchFamily="34" charset="0"/>
              <a:ea typeface="Fira Sans" panose="020B0503050000020004" pitchFamily="34" charset="0"/>
              <a:cs typeface="Calibri" charset="0"/>
            </a:endParaRPr>
          </a:p>
          <a:p>
            <a:pPr marL="0" lvl="1" algn="ctr">
              <a:lnSpc>
                <a:spcPct val="90000"/>
              </a:lnSpc>
            </a:pPr>
            <a:r>
              <a:rPr lang="en-US" sz="1798">
                <a:latin typeface="Fira Sans" panose="020B0503050000020004" pitchFamily="34" charset="0"/>
                <a:ea typeface="Fira Sans" panose="020B0503050000020004" pitchFamily="34" charset="0"/>
                <a:cs typeface="Calibri" charset="0"/>
              </a:rPr>
              <a:t>A hearing test to determin</a:t>
            </a:r>
            <a:r>
              <a:rPr lang="en-US">
                <a:latin typeface="Fira Sans" panose="020B0503050000020004" pitchFamily="34" charset="0"/>
                <a:ea typeface="Fira Sans" panose="020B0503050000020004" pitchFamily="34" charset="0"/>
                <a:cs typeface="Calibri" charset="0"/>
              </a:rPr>
              <a:t>e what you</a:t>
            </a:r>
            <a:br>
              <a:rPr lang="en-US">
                <a:latin typeface="Fira Sans" panose="020B0503050000020004" pitchFamily="34" charset="0"/>
                <a:ea typeface="Fira Sans" panose="020B0503050000020004" pitchFamily="34" charset="0"/>
                <a:cs typeface="Calibri" charset="0"/>
              </a:rPr>
            </a:br>
            <a:r>
              <a:rPr lang="en-US">
                <a:latin typeface="Fira Sans" panose="020B0503050000020004" pitchFamily="34" charset="0"/>
                <a:ea typeface="Fira Sans" panose="020B0503050000020004" pitchFamily="34" charset="0"/>
                <a:cs typeface="Calibri" charset="0"/>
              </a:rPr>
              <a:t>can and cannot hear</a:t>
            </a:r>
            <a:endParaRPr lang="en-US" sz="1798">
              <a:latin typeface="Fira Sans" panose="020B0503050000020004" pitchFamily="34" charset="0"/>
              <a:ea typeface="Fira Sans" panose="020B0503050000020004" pitchFamily="34" charset="0"/>
              <a:cs typeface="Calibri" charset="0"/>
            </a:endParaRPr>
          </a:p>
        </p:txBody>
      </p:sp>
      <p:sp>
        <p:nvSpPr>
          <p:cNvPr id="27" name="Oval 26">
            <a:extLst>
              <a:ext uri="{FF2B5EF4-FFF2-40B4-BE49-F238E27FC236}">
                <a16:creationId xmlns:a16="http://schemas.microsoft.com/office/drawing/2014/main" id="{9BD06AEF-AC64-C1E6-0E17-7861476675A0}"/>
              </a:ext>
            </a:extLst>
          </p:cNvPr>
          <p:cNvSpPr/>
          <p:nvPr/>
        </p:nvSpPr>
        <p:spPr bwMode="auto">
          <a:xfrm>
            <a:off x="7762353" y="2275691"/>
            <a:ext cx="1264773" cy="1264773"/>
          </a:xfrm>
          <a:prstGeom prst="ellipse">
            <a:avLst/>
          </a:prstGeom>
          <a:solidFill>
            <a:schemeClr val="bg2">
              <a:lumMod val="20000"/>
              <a:lumOff val="8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28" name="TextBox 27">
            <a:extLst>
              <a:ext uri="{FF2B5EF4-FFF2-40B4-BE49-F238E27FC236}">
                <a16:creationId xmlns:a16="http://schemas.microsoft.com/office/drawing/2014/main" id="{57BF791B-AF0E-691C-9565-D4830F1771F0}"/>
              </a:ext>
            </a:extLst>
          </p:cNvPr>
          <p:cNvSpPr txBox="1"/>
          <p:nvPr/>
        </p:nvSpPr>
        <p:spPr>
          <a:xfrm>
            <a:off x="7169101" y="3659275"/>
            <a:ext cx="2451277" cy="1033616"/>
          </a:xfrm>
          <a:prstGeom prst="rect">
            <a:avLst/>
          </a:prstGeom>
          <a:noFill/>
        </p:spPr>
        <p:txBody>
          <a:bodyPr wrap="square" rtlCol="0">
            <a:spAutoFit/>
          </a:bodyPr>
          <a:lstStyle/>
          <a:p>
            <a:pPr marL="0" lvl="1" algn="ctr">
              <a:lnSpc>
                <a:spcPct val="90000"/>
              </a:lnSpc>
            </a:pPr>
            <a:r>
              <a:rPr lang="en-US" sz="3200" b="1">
                <a:solidFill>
                  <a:srgbClr val="00AEEF"/>
                </a:solidFill>
                <a:latin typeface="Fira Sans" panose="020B0503050000020004" pitchFamily="34" charset="0"/>
                <a:ea typeface="Fira Sans" panose="020B0503050000020004" pitchFamily="34" charset="0"/>
                <a:cs typeface="Calibri" charset="0"/>
              </a:rPr>
              <a:t>4</a:t>
            </a:r>
            <a:endParaRPr lang="en-US" sz="1798" b="1">
              <a:solidFill>
                <a:srgbClr val="00AEEF"/>
              </a:solidFill>
              <a:latin typeface="Fira Sans" panose="020B0503050000020004" pitchFamily="34" charset="0"/>
              <a:ea typeface="Fira Sans" panose="020B0503050000020004" pitchFamily="34" charset="0"/>
              <a:cs typeface="Calibri" charset="0"/>
            </a:endParaRPr>
          </a:p>
          <a:p>
            <a:pPr marL="0" lvl="1" algn="ctr">
              <a:lnSpc>
                <a:spcPct val="90000"/>
              </a:lnSpc>
            </a:pPr>
            <a:r>
              <a:rPr lang="en-US" sz="1798">
                <a:latin typeface="Fira Sans" panose="020B0503050000020004" pitchFamily="34" charset="0"/>
                <a:ea typeface="Fira Sans" panose="020B0503050000020004" pitchFamily="34" charset="0"/>
                <a:cs typeface="Calibri" charset="0"/>
              </a:rPr>
              <a:t>Review of your</a:t>
            </a:r>
            <a:br>
              <a:rPr lang="en-US" sz="1798">
                <a:latin typeface="Fira Sans" panose="020B0503050000020004" pitchFamily="34" charset="0"/>
                <a:ea typeface="Fira Sans" panose="020B0503050000020004" pitchFamily="34" charset="0"/>
                <a:cs typeface="Calibri" charset="0"/>
              </a:rPr>
            </a:br>
            <a:r>
              <a:rPr lang="en-US" sz="1798">
                <a:latin typeface="Fira Sans" panose="020B0503050000020004" pitchFamily="34" charset="0"/>
                <a:ea typeface="Fira Sans" panose="020B0503050000020004" pitchFamily="34" charset="0"/>
                <a:cs typeface="Calibri" charset="0"/>
              </a:rPr>
              <a:t>results</a:t>
            </a:r>
          </a:p>
        </p:txBody>
      </p:sp>
      <p:sp>
        <p:nvSpPr>
          <p:cNvPr id="29" name="Oval 28">
            <a:extLst>
              <a:ext uri="{FF2B5EF4-FFF2-40B4-BE49-F238E27FC236}">
                <a16:creationId xmlns:a16="http://schemas.microsoft.com/office/drawing/2014/main" id="{8843856B-0CC2-2323-C2AA-010352938ED2}"/>
              </a:ext>
            </a:extLst>
          </p:cNvPr>
          <p:cNvSpPr/>
          <p:nvPr/>
        </p:nvSpPr>
        <p:spPr bwMode="auto">
          <a:xfrm>
            <a:off x="10149419" y="2275691"/>
            <a:ext cx="1264773" cy="1264773"/>
          </a:xfrm>
          <a:prstGeom prst="ellipse">
            <a:avLst/>
          </a:prstGeom>
          <a:solidFill>
            <a:schemeClr val="bg2">
              <a:lumMod val="20000"/>
              <a:lumOff val="8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30" name="TextBox 29">
            <a:extLst>
              <a:ext uri="{FF2B5EF4-FFF2-40B4-BE49-F238E27FC236}">
                <a16:creationId xmlns:a16="http://schemas.microsoft.com/office/drawing/2014/main" id="{052500C9-87B4-C014-C119-BFA1334C3257}"/>
              </a:ext>
            </a:extLst>
          </p:cNvPr>
          <p:cNvSpPr txBox="1"/>
          <p:nvPr/>
        </p:nvSpPr>
        <p:spPr>
          <a:xfrm>
            <a:off x="9556167" y="3659275"/>
            <a:ext cx="2451277" cy="1033616"/>
          </a:xfrm>
          <a:prstGeom prst="rect">
            <a:avLst/>
          </a:prstGeom>
          <a:noFill/>
        </p:spPr>
        <p:txBody>
          <a:bodyPr wrap="square" rtlCol="0">
            <a:spAutoFit/>
          </a:bodyPr>
          <a:lstStyle/>
          <a:p>
            <a:pPr marL="0" lvl="1" algn="ctr">
              <a:lnSpc>
                <a:spcPct val="90000"/>
              </a:lnSpc>
            </a:pPr>
            <a:r>
              <a:rPr lang="en-US" sz="3200" b="1">
                <a:solidFill>
                  <a:srgbClr val="00AEEF"/>
                </a:solidFill>
                <a:latin typeface="Fira Sans" panose="020B0503050000020004" pitchFamily="34" charset="0"/>
                <a:ea typeface="Fira Sans" panose="020B0503050000020004" pitchFamily="34" charset="0"/>
                <a:cs typeface="Calibri" charset="0"/>
              </a:rPr>
              <a:t>5</a:t>
            </a:r>
            <a:endParaRPr lang="en-US" sz="1798" b="1">
              <a:solidFill>
                <a:srgbClr val="00AEEF"/>
              </a:solidFill>
              <a:latin typeface="Fira Sans" panose="020B0503050000020004" pitchFamily="34" charset="0"/>
              <a:ea typeface="Fira Sans" panose="020B0503050000020004" pitchFamily="34" charset="0"/>
              <a:cs typeface="Calibri" charset="0"/>
            </a:endParaRPr>
          </a:p>
          <a:p>
            <a:pPr marL="0" lvl="1" algn="ctr">
              <a:lnSpc>
                <a:spcPct val="90000"/>
              </a:lnSpc>
            </a:pPr>
            <a:r>
              <a:rPr lang="en-US" sz="1798">
                <a:latin typeface="Fira Sans" panose="020B0503050000020004" pitchFamily="34" charset="0"/>
                <a:ea typeface="Fira Sans" panose="020B0503050000020004" pitchFamily="34" charset="0"/>
                <a:cs typeface="Calibri" charset="0"/>
              </a:rPr>
              <a:t>A discussion of</a:t>
            </a:r>
            <a:br>
              <a:rPr lang="en-US" sz="1798">
                <a:latin typeface="Fira Sans" panose="020B0503050000020004" pitchFamily="34" charset="0"/>
                <a:ea typeface="Fira Sans" panose="020B0503050000020004" pitchFamily="34" charset="0"/>
                <a:cs typeface="Calibri" charset="0"/>
              </a:rPr>
            </a:br>
            <a:r>
              <a:rPr lang="en-US" sz="1798">
                <a:latin typeface="Fira Sans" panose="020B0503050000020004" pitchFamily="34" charset="0"/>
                <a:ea typeface="Fira Sans" panose="020B0503050000020004" pitchFamily="34" charset="0"/>
                <a:cs typeface="Calibri" charset="0"/>
              </a:rPr>
              <a:t>hearing solutions</a:t>
            </a:r>
          </a:p>
        </p:txBody>
      </p:sp>
      <p:cxnSp>
        <p:nvCxnSpPr>
          <p:cNvPr id="32" name="Straight Connector 31">
            <a:extLst>
              <a:ext uri="{FF2B5EF4-FFF2-40B4-BE49-F238E27FC236}">
                <a16:creationId xmlns:a16="http://schemas.microsoft.com/office/drawing/2014/main" id="{88EA5A6B-CDDD-A93D-C4AF-E54D60433128}"/>
              </a:ext>
            </a:extLst>
          </p:cNvPr>
          <p:cNvCxnSpPr/>
          <p:nvPr/>
        </p:nvCxnSpPr>
        <p:spPr bwMode="auto">
          <a:xfrm>
            <a:off x="1990847" y="2908077"/>
            <a:ext cx="835375" cy="0"/>
          </a:xfrm>
          <a:prstGeom prst="line">
            <a:avLst/>
          </a:prstGeom>
          <a:solidFill>
            <a:schemeClr val="accent1"/>
          </a:solidFill>
          <a:ln w="9525" cap="flat" cmpd="sng" algn="ctr">
            <a:solidFill>
              <a:schemeClr val="bg2"/>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Straight Connector 32">
            <a:extLst>
              <a:ext uri="{FF2B5EF4-FFF2-40B4-BE49-F238E27FC236}">
                <a16:creationId xmlns:a16="http://schemas.microsoft.com/office/drawing/2014/main" id="{C4B43DB3-1368-EE6E-4C30-169256099E85}"/>
              </a:ext>
            </a:extLst>
          </p:cNvPr>
          <p:cNvCxnSpPr/>
          <p:nvPr/>
        </p:nvCxnSpPr>
        <p:spPr bwMode="auto">
          <a:xfrm>
            <a:off x="4403285" y="2908077"/>
            <a:ext cx="835375" cy="0"/>
          </a:xfrm>
          <a:prstGeom prst="line">
            <a:avLst/>
          </a:prstGeom>
          <a:solidFill>
            <a:schemeClr val="accent1"/>
          </a:solidFill>
          <a:ln w="9525" cap="flat" cmpd="sng" algn="ctr">
            <a:solidFill>
              <a:schemeClr val="bg2"/>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Straight Connector 33">
            <a:extLst>
              <a:ext uri="{FF2B5EF4-FFF2-40B4-BE49-F238E27FC236}">
                <a16:creationId xmlns:a16="http://schemas.microsoft.com/office/drawing/2014/main" id="{75E33465-11A0-0F4F-B483-0CACD725B13A}"/>
              </a:ext>
            </a:extLst>
          </p:cNvPr>
          <p:cNvCxnSpPr/>
          <p:nvPr/>
        </p:nvCxnSpPr>
        <p:spPr bwMode="auto">
          <a:xfrm>
            <a:off x="6768881" y="2908077"/>
            <a:ext cx="835375" cy="0"/>
          </a:xfrm>
          <a:prstGeom prst="line">
            <a:avLst/>
          </a:prstGeom>
          <a:solidFill>
            <a:schemeClr val="accent1"/>
          </a:solidFill>
          <a:ln w="9525" cap="flat" cmpd="sng" algn="ctr">
            <a:solidFill>
              <a:schemeClr val="bg2"/>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Straight Connector 34">
            <a:extLst>
              <a:ext uri="{FF2B5EF4-FFF2-40B4-BE49-F238E27FC236}">
                <a16:creationId xmlns:a16="http://schemas.microsoft.com/office/drawing/2014/main" id="{BA321438-8743-0CDB-CBB5-5E1B4924B5BB}"/>
              </a:ext>
            </a:extLst>
          </p:cNvPr>
          <p:cNvCxnSpPr/>
          <p:nvPr/>
        </p:nvCxnSpPr>
        <p:spPr bwMode="auto">
          <a:xfrm>
            <a:off x="9142283" y="2908077"/>
            <a:ext cx="835375" cy="0"/>
          </a:xfrm>
          <a:prstGeom prst="line">
            <a:avLst/>
          </a:prstGeom>
          <a:solidFill>
            <a:schemeClr val="accent1"/>
          </a:solidFill>
          <a:ln w="9525" cap="flat" cmpd="sng" algn="ctr">
            <a:solidFill>
              <a:schemeClr val="bg2"/>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7" name="Graphic 36">
            <a:extLst>
              <a:ext uri="{FF2B5EF4-FFF2-40B4-BE49-F238E27FC236}">
                <a16:creationId xmlns:a16="http://schemas.microsoft.com/office/drawing/2014/main" id="{48F1DC07-DBD1-01AA-6D67-0A4B9D01319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257572" y="2502101"/>
            <a:ext cx="811953" cy="811953"/>
          </a:xfrm>
          <a:prstGeom prst="rect">
            <a:avLst/>
          </a:prstGeom>
        </p:spPr>
      </p:pic>
      <p:pic>
        <p:nvPicPr>
          <p:cNvPr id="39" name="Graphic 38">
            <a:extLst>
              <a:ext uri="{FF2B5EF4-FFF2-40B4-BE49-F238E27FC236}">
                <a16:creationId xmlns:a16="http://schemas.microsoft.com/office/drawing/2014/main" id="{CDBC6CA1-CCE8-39DE-023E-DADF5179BCA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988762" y="2596244"/>
            <a:ext cx="811953" cy="811953"/>
          </a:xfrm>
          <a:prstGeom prst="rect">
            <a:avLst/>
          </a:prstGeom>
        </p:spPr>
      </p:pic>
      <p:pic>
        <p:nvPicPr>
          <p:cNvPr id="41" name="Graphic 40">
            <a:extLst>
              <a:ext uri="{FF2B5EF4-FFF2-40B4-BE49-F238E27FC236}">
                <a16:creationId xmlns:a16="http://schemas.microsoft.com/office/drawing/2014/main" id="{BDC8316F-229D-5767-03C6-C2923920ADD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27567" y="2471723"/>
            <a:ext cx="811953" cy="811953"/>
          </a:xfrm>
          <a:prstGeom prst="rect">
            <a:avLst/>
          </a:prstGeom>
        </p:spPr>
      </p:pic>
      <p:pic>
        <p:nvPicPr>
          <p:cNvPr id="43" name="Graphic 42">
            <a:extLst>
              <a:ext uri="{FF2B5EF4-FFF2-40B4-BE49-F238E27FC236}">
                <a16:creationId xmlns:a16="http://schemas.microsoft.com/office/drawing/2014/main" id="{3AEAFA7B-AA54-40D2-D399-C64570A66C7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570470" y="2476727"/>
            <a:ext cx="811953" cy="837327"/>
          </a:xfrm>
          <a:prstGeom prst="rect">
            <a:avLst/>
          </a:prstGeom>
        </p:spPr>
      </p:pic>
      <p:pic>
        <p:nvPicPr>
          <p:cNvPr id="45" name="Graphic 44">
            <a:extLst>
              <a:ext uri="{FF2B5EF4-FFF2-40B4-BE49-F238E27FC236}">
                <a16:creationId xmlns:a16="http://schemas.microsoft.com/office/drawing/2014/main" id="{DD75187E-E642-54D8-61E6-E42D5D185952}"/>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326300" y="2574850"/>
            <a:ext cx="911008" cy="641080"/>
          </a:xfrm>
          <a:prstGeom prst="rect">
            <a:avLst/>
          </a:prstGeom>
        </p:spPr>
      </p:pic>
    </p:spTree>
    <p:extLst>
      <p:ext uri="{BB962C8B-B14F-4D97-AF65-F5344CB8AC3E}">
        <p14:creationId xmlns:p14="http://schemas.microsoft.com/office/powerpoint/2010/main" val="1014848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4" name="Picture 15" descr="C:\Users\55bchristman\Pictures\Speech Audiogram for PPT_base.jpg">
            <a:extLst>
              <a:ext uri="{FF2B5EF4-FFF2-40B4-BE49-F238E27FC236}">
                <a16:creationId xmlns:a16="http://schemas.microsoft.com/office/drawing/2014/main" id="{AD0DDCB5-B9A2-AC49-FDA4-9FEF691D234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7200"/>
                    </a14:imgEffect>
                    <a14:imgEffect>
                      <a14:saturation sat="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675993" y="572891"/>
            <a:ext cx="6850856" cy="5712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Text Box 14">
            <a:extLst>
              <a:ext uri="{FF2B5EF4-FFF2-40B4-BE49-F238E27FC236}">
                <a16:creationId xmlns:a16="http://schemas.microsoft.com/office/drawing/2014/main" id="{755CD00C-37F1-408B-A46C-0A08F56643AB}"/>
              </a:ext>
            </a:extLst>
          </p:cNvPr>
          <p:cNvSpPr txBox="1">
            <a:spLocks noChangeArrowheads="1"/>
          </p:cNvSpPr>
          <p:nvPr/>
        </p:nvSpPr>
        <p:spPr bwMode="auto">
          <a:xfrm>
            <a:off x="11569301" y="1916636"/>
            <a:ext cx="492443" cy="391261"/>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nSpc>
                <a:spcPct val="80000"/>
              </a:lnSpc>
              <a:defRPr/>
            </a:pPr>
            <a:r>
              <a:rPr lang="en-US" sz="1199" b="0">
                <a:solidFill>
                  <a:srgbClr val="002B45"/>
                </a:solidFill>
                <a:latin typeface="Fira Sans" panose="020B0503050000020004" pitchFamily="34" charset="0"/>
                <a:ea typeface="Fira Sans" panose="020B0503050000020004" pitchFamily="34" charset="0"/>
              </a:rPr>
              <a:t>Left </a:t>
            </a:r>
          </a:p>
          <a:p>
            <a:pPr>
              <a:lnSpc>
                <a:spcPct val="80000"/>
              </a:lnSpc>
              <a:defRPr/>
            </a:pPr>
            <a:r>
              <a:rPr lang="en-US" sz="1199" b="0">
                <a:solidFill>
                  <a:srgbClr val="002B45"/>
                </a:solidFill>
                <a:latin typeface="Fira Sans" panose="020B0503050000020004" pitchFamily="34" charset="0"/>
                <a:ea typeface="Fira Sans" panose="020B0503050000020004" pitchFamily="34" charset="0"/>
              </a:rPr>
              <a:t>ear</a:t>
            </a:r>
          </a:p>
        </p:txBody>
      </p:sp>
      <p:sp>
        <p:nvSpPr>
          <p:cNvPr id="46" name="Text Box 15">
            <a:extLst>
              <a:ext uri="{FF2B5EF4-FFF2-40B4-BE49-F238E27FC236}">
                <a16:creationId xmlns:a16="http://schemas.microsoft.com/office/drawing/2014/main" id="{B6FFF58D-51D0-C009-3CE4-AC0201269C8F}"/>
              </a:ext>
            </a:extLst>
          </p:cNvPr>
          <p:cNvSpPr txBox="1">
            <a:spLocks noChangeArrowheads="1"/>
          </p:cNvSpPr>
          <p:nvPr/>
        </p:nvSpPr>
        <p:spPr bwMode="auto">
          <a:xfrm>
            <a:off x="4218073" y="1106389"/>
            <a:ext cx="832279" cy="522964"/>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Normal </a:t>
            </a:r>
            <a:br>
              <a:rPr lang="en-US" sz="1399" b="0">
                <a:latin typeface="Fira Sans" panose="020B0503050000020004" pitchFamily="34" charset="0"/>
                <a:ea typeface="Fira Sans" panose="020B0503050000020004" pitchFamily="34" charset="0"/>
                <a:cs typeface="Calibri" charset="0"/>
              </a:rPr>
            </a:br>
            <a:r>
              <a:rPr lang="en-US" sz="1399" b="0">
                <a:latin typeface="Fira Sans" panose="020B0503050000020004" pitchFamily="34" charset="0"/>
                <a:ea typeface="Fira Sans" panose="020B0503050000020004" pitchFamily="34" charset="0"/>
                <a:cs typeface="Calibri" charset="0"/>
              </a:rPr>
              <a:t>hearing</a:t>
            </a:r>
          </a:p>
        </p:txBody>
      </p:sp>
      <p:sp>
        <p:nvSpPr>
          <p:cNvPr id="47" name="Rectangle 46">
            <a:extLst>
              <a:ext uri="{FF2B5EF4-FFF2-40B4-BE49-F238E27FC236}">
                <a16:creationId xmlns:a16="http://schemas.microsoft.com/office/drawing/2014/main" id="{3BC8C44E-491A-68D3-B57E-4FD1E958B32B}"/>
              </a:ext>
            </a:extLst>
          </p:cNvPr>
          <p:cNvSpPr/>
          <p:nvPr/>
        </p:nvSpPr>
        <p:spPr bwMode="auto">
          <a:xfrm>
            <a:off x="11168843" y="929575"/>
            <a:ext cx="540533" cy="707245"/>
          </a:xfrm>
          <a:prstGeom prst="rect">
            <a:avLst/>
          </a:prstGeom>
          <a:noFill/>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48" name="Rectangle 47">
            <a:extLst>
              <a:ext uri="{FF2B5EF4-FFF2-40B4-BE49-F238E27FC236}">
                <a16:creationId xmlns:a16="http://schemas.microsoft.com/office/drawing/2014/main" id="{2348D915-FFB4-C1EC-E783-B7C465C2A202}"/>
              </a:ext>
            </a:extLst>
          </p:cNvPr>
          <p:cNvSpPr/>
          <p:nvPr/>
        </p:nvSpPr>
        <p:spPr bwMode="auto">
          <a:xfrm>
            <a:off x="11205885" y="1722510"/>
            <a:ext cx="466450" cy="707230"/>
          </a:xfrm>
          <a:prstGeom prst="rect">
            <a:avLst/>
          </a:prstGeom>
          <a:noFill/>
          <a:ln>
            <a:noFill/>
          </a:ln>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cxnSp>
        <p:nvCxnSpPr>
          <p:cNvPr id="49" name="Straight Connector 48">
            <a:extLst>
              <a:ext uri="{FF2B5EF4-FFF2-40B4-BE49-F238E27FC236}">
                <a16:creationId xmlns:a16="http://schemas.microsoft.com/office/drawing/2014/main" id="{8280E7D3-9F65-9835-DD29-CD767B6A849A}"/>
              </a:ext>
            </a:extLst>
          </p:cNvPr>
          <p:cNvCxnSpPr>
            <a:cxnSpLocks noChangeShapeType="1"/>
          </p:cNvCxnSpPr>
          <p:nvPr/>
        </p:nvCxnSpPr>
        <p:spPr bwMode="auto">
          <a:xfrm>
            <a:off x="4292759" y="2501048"/>
            <a:ext cx="6736134" cy="6575"/>
          </a:xfrm>
          <a:prstGeom prst="line">
            <a:avLst/>
          </a:prstGeom>
          <a:noFill/>
          <a:ln w="28575">
            <a:solidFill>
              <a:schemeClr val="bg2"/>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50" name="Straight Arrow Connector 49">
            <a:extLst>
              <a:ext uri="{FF2B5EF4-FFF2-40B4-BE49-F238E27FC236}">
                <a16:creationId xmlns:a16="http://schemas.microsoft.com/office/drawing/2014/main" id="{D27D6707-C4FC-E2D5-4735-CF780D6FA055}"/>
              </a:ext>
            </a:extLst>
          </p:cNvPr>
          <p:cNvCxnSpPr>
            <a:cxnSpLocks noChangeShapeType="1"/>
            <a:stCxn id="46" idx="2"/>
          </p:cNvCxnSpPr>
          <p:nvPr/>
        </p:nvCxnSpPr>
        <p:spPr bwMode="auto">
          <a:xfrm>
            <a:off x="4634213" y="1629353"/>
            <a:ext cx="34990" cy="4577470"/>
          </a:xfrm>
          <a:prstGeom prst="straightConnector1">
            <a:avLst/>
          </a:prstGeom>
          <a:noFill/>
          <a:ln w="19050">
            <a:solidFill>
              <a:schemeClr val="bg2"/>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51" name="Text Box 16">
            <a:extLst>
              <a:ext uri="{FF2B5EF4-FFF2-40B4-BE49-F238E27FC236}">
                <a16:creationId xmlns:a16="http://schemas.microsoft.com/office/drawing/2014/main" id="{984FBD20-E70A-CCBD-F455-EFE7723FBD0C}"/>
              </a:ext>
            </a:extLst>
          </p:cNvPr>
          <p:cNvSpPr txBox="1">
            <a:spLocks noChangeArrowheads="1"/>
          </p:cNvSpPr>
          <p:nvPr/>
        </p:nvSpPr>
        <p:spPr bwMode="auto">
          <a:xfrm>
            <a:off x="4367952" y="2626562"/>
            <a:ext cx="532518" cy="307648"/>
          </a:xfrm>
          <a:prstGeom prst="rect">
            <a:avLst/>
          </a:prstGeom>
          <a:solidFill>
            <a:schemeClr val="bg1"/>
          </a:solidFill>
          <a:ln>
            <a:noFill/>
          </a:ln>
          <a:effec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Mild</a:t>
            </a:r>
          </a:p>
        </p:txBody>
      </p:sp>
      <p:sp>
        <p:nvSpPr>
          <p:cNvPr id="52" name="Text Box 17">
            <a:extLst>
              <a:ext uri="{FF2B5EF4-FFF2-40B4-BE49-F238E27FC236}">
                <a16:creationId xmlns:a16="http://schemas.microsoft.com/office/drawing/2014/main" id="{E3077690-3133-B240-6044-57F6072B6910}"/>
              </a:ext>
            </a:extLst>
          </p:cNvPr>
          <p:cNvSpPr txBox="1">
            <a:spLocks noChangeArrowheads="1"/>
          </p:cNvSpPr>
          <p:nvPr/>
        </p:nvSpPr>
        <p:spPr bwMode="auto">
          <a:xfrm>
            <a:off x="4203071" y="3351294"/>
            <a:ext cx="777457" cy="307648"/>
          </a:xfrm>
          <a:prstGeom prst="rect">
            <a:avLst/>
          </a:prstGeom>
          <a:solidFill>
            <a:schemeClr val="bg1"/>
          </a:solidFill>
          <a:ln>
            <a:noFill/>
          </a:ln>
          <a:effectLst/>
        </p:spPr>
        <p:txBody>
          <a:bodyPr wrap="none" lIns="0" rIns="0">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Moderate</a:t>
            </a:r>
          </a:p>
        </p:txBody>
      </p:sp>
      <p:sp>
        <p:nvSpPr>
          <p:cNvPr id="53" name="Text Box 18">
            <a:extLst>
              <a:ext uri="{FF2B5EF4-FFF2-40B4-BE49-F238E27FC236}">
                <a16:creationId xmlns:a16="http://schemas.microsoft.com/office/drawing/2014/main" id="{9BD461BF-699D-FBF8-F4BC-4D0FB5AB4AAB}"/>
              </a:ext>
            </a:extLst>
          </p:cNvPr>
          <p:cNvSpPr txBox="1">
            <a:spLocks noChangeArrowheads="1"/>
          </p:cNvSpPr>
          <p:nvPr/>
        </p:nvSpPr>
        <p:spPr bwMode="auto">
          <a:xfrm>
            <a:off x="4267765" y="4307560"/>
            <a:ext cx="732893" cy="307648"/>
          </a:xfrm>
          <a:prstGeom prst="rect">
            <a:avLst/>
          </a:prstGeom>
          <a:solidFill>
            <a:schemeClr val="bg1"/>
          </a:solidFill>
          <a:ln>
            <a:noFill/>
          </a:ln>
          <a:effec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Severe</a:t>
            </a:r>
          </a:p>
        </p:txBody>
      </p:sp>
      <p:sp>
        <p:nvSpPr>
          <p:cNvPr id="54" name="Text Box 19">
            <a:extLst>
              <a:ext uri="{FF2B5EF4-FFF2-40B4-BE49-F238E27FC236}">
                <a16:creationId xmlns:a16="http://schemas.microsoft.com/office/drawing/2014/main" id="{8AF99814-2050-01A1-8477-B53EACCFA47A}"/>
              </a:ext>
            </a:extLst>
          </p:cNvPr>
          <p:cNvSpPr txBox="1">
            <a:spLocks noChangeArrowheads="1"/>
          </p:cNvSpPr>
          <p:nvPr/>
        </p:nvSpPr>
        <p:spPr bwMode="auto">
          <a:xfrm>
            <a:off x="4162768" y="5122685"/>
            <a:ext cx="942887" cy="307648"/>
          </a:xfrm>
          <a:prstGeom prst="rect">
            <a:avLst/>
          </a:prstGeom>
          <a:solidFill>
            <a:schemeClr val="bg1"/>
          </a:solidFill>
          <a:ln>
            <a:noFill/>
          </a:ln>
          <a:effec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Profound</a:t>
            </a:r>
          </a:p>
        </p:txBody>
      </p:sp>
      <p:sp>
        <p:nvSpPr>
          <p:cNvPr id="55" name="Text Box 13">
            <a:extLst>
              <a:ext uri="{FF2B5EF4-FFF2-40B4-BE49-F238E27FC236}">
                <a16:creationId xmlns:a16="http://schemas.microsoft.com/office/drawing/2014/main" id="{E7B703BA-075F-106C-A2FD-C93F3EDD1FC3}"/>
              </a:ext>
            </a:extLst>
          </p:cNvPr>
          <p:cNvSpPr txBox="1">
            <a:spLocks noChangeArrowheads="1"/>
          </p:cNvSpPr>
          <p:nvPr/>
        </p:nvSpPr>
        <p:spPr bwMode="auto">
          <a:xfrm>
            <a:off x="11569300" y="1108120"/>
            <a:ext cx="829227" cy="391109"/>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squar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nSpc>
                <a:spcPct val="80000"/>
              </a:lnSpc>
              <a:defRPr/>
            </a:pPr>
            <a:r>
              <a:rPr lang="en-US" sz="1199" b="0">
                <a:solidFill>
                  <a:srgbClr val="C00000"/>
                </a:solidFill>
                <a:latin typeface="Fira Sans" panose="020B0503050000020004" pitchFamily="34" charset="0"/>
                <a:ea typeface="Fira Sans" panose="020B0503050000020004" pitchFamily="34" charset="0"/>
              </a:rPr>
              <a:t>Right </a:t>
            </a:r>
          </a:p>
          <a:p>
            <a:pPr>
              <a:lnSpc>
                <a:spcPct val="80000"/>
              </a:lnSpc>
              <a:defRPr/>
            </a:pPr>
            <a:r>
              <a:rPr lang="en-US" sz="1199" b="0">
                <a:solidFill>
                  <a:srgbClr val="C00000"/>
                </a:solidFill>
                <a:latin typeface="Fira Sans" panose="020B0503050000020004" pitchFamily="34" charset="0"/>
                <a:ea typeface="Fira Sans" panose="020B0503050000020004" pitchFamily="34" charset="0"/>
              </a:rPr>
              <a:t>ear</a:t>
            </a:r>
          </a:p>
        </p:txBody>
      </p:sp>
      <p:grpSp>
        <p:nvGrpSpPr>
          <p:cNvPr id="56" name="Group 55">
            <a:extLst>
              <a:ext uri="{FF2B5EF4-FFF2-40B4-BE49-F238E27FC236}">
                <a16:creationId xmlns:a16="http://schemas.microsoft.com/office/drawing/2014/main" id="{064B0B91-A802-4338-BC6C-794C6289D528}"/>
              </a:ext>
            </a:extLst>
          </p:cNvPr>
          <p:cNvGrpSpPr/>
          <p:nvPr/>
        </p:nvGrpSpPr>
        <p:grpSpPr>
          <a:xfrm>
            <a:off x="5472179" y="698424"/>
            <a:ext cx="5556714" cy="0"/>
            <a:chOff x="1946367" y="1169126"/>
            <a:chExt cx="5562508" cy="0"/>
          </a:xfrm>
        </p:grpSpPr>
        <p:cxnSp>
          <p:nvCxnSpPr>
            <p:cNvPr id="57" name="Straight Arrow Connector 56">
              <a:extLst>
                <a:ext uri="{FF2B5EF4-FFF2-40B4-BE49-F238E27FC236}">
                  <a16:creationId xmlns:a16="http://schemas.microsoft.com/office/drawing/2014/main" id="{A678D878-D0CB-9082-1BAF-22AFFF78CB5A}"/>
                </a:ext>
              </a:extLst>
            </p:cNvPr>
            <p:cNvCxnSpPr>
              <a:cxnSpLocks noChangeShapeType="1"/>
            </p:cNvCxnSpPr>
            <p:nvPr/>
          </p:nvCxnSpPr>
          <p:spPr bwMode="auto">
            <a:xfrm>
              <a:off x="5294210" y="1169126"/>
              <a:ext cx="2214665" cy="0"/>
            </a:xfrm>
            <a:prstGeom prst="straightConnector1">
              <a:avLst/>
            </a:prstGeom>
            <a:noFill/>
            <a:ln w="28575">
              <a:solidFill>
                <a:srgbClr val="00AEE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58" name="Straight Connector 57">
              <a:extLst>
                <a:ext uri="{FF2B5EF4-FFF2-40B4-BE49-F238E27FC236}">
                  <a16:creationId xmlns:a16="http://schemas.microsoft.com/office/drawing/2014/main" id="{9392D235-3C7B-805D-D7BB-815554318DBD}"/>
                </a:ext>
              </a:extLst>
            </p:cNvPr>
            <p:cNvCxnSpPr/>
            <p:nvPr/>
          </p:nvCxnSpPr>
          <p:spPr bwMode="auto">
            <a:xfrm flipH="1">
              <a:off x="1946367" y="1169126"/>
              <a:ext cx="2190929" cy="0"/>
            </a:xfrm>
            <a:prstGeom prst="line">
              <a:avLst/>
            </a:prstGeom>
            <a:noFill/>
            <a:ln w="28575" cap="flat" cmpd="sng" algn="ctr">
              <a:solidFill>
                <a:srgbClr val="00AEEF"/>
              </a:solidFill>
              <a:prstDash val="solid"/>
              <a:round/>
              <a:headEnd type="none" w="med" len="med"/>
              <a:tailEnd type="none" w="med" len="me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59" name="Group 58">
            <a:extLst>
              <a:ext uri="{FF2B5EF4-FFF2-40B4-BE49-F238E27FC236}">
                <a16:creationId xmlns:a16="http://schemas.microsoft.com/office/drawing/2014/main" id="{90767529-4B5A-0189-B1E8-EF1B1BA75947}"/>
              </a:ext>
            </a:extLst>
          </p:cNvPr>
          <p:cNvGrpSpPr>
            <a:grpSpLocks/>
          </p:cNvGrpSpPr>
          <p:nvPr/>
        </p:nvGrpSpPr>
        <p:grpSpPr bwMode="auto">
          <a:xfrm>
            <a:off x="6034727" y="1275426"/>
            <a:ext cx="5076996" cy="1129087"/>
            <a:chOff x="2510165" y="1754211"/>
            <a:chExt cx="5082290" cy="1130230"/>
          </a:xfrm>
        </p:grpSpPr>
        <p:cxnSp>
          <p:nvCxnSpPr>
            <p:cNvPr id="60" name="Straight Connector 31">
              <a:extLst>
                <a:ext uri="{FF2B5EF4-FFF2-40B4-BE49-F238E27FC236}">
                  <a16:creationId xmlns:a16="http://schemas.microsoft.com/office/drawing/2014/main" id="{DB3015CD-A7CE-A9F6-B8F7-DE03509F5895}"/>
                </a:ext>
              </a:extLst>
            </p:cNvPr>
            <p:cNvCxnSpPr>
              <a:cxnSpLocks noChangeShapeType="1"/>
            </p:cNvCxnSpPr>
            <p:nvPr/>
          </p:nvCxnSpPr>
          <p:spPr bwMode="auto">
            <a:xfrm>
              <a:off x="2901027" y="2160594"/>
              <a:ext cx="654050" cy="193669"/>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61" name="Straight Connector 41">
              <a:extLst>
                <a:ext uri="{FF2B5EF4-FFF2-40B4-BE49-F238E27FC236}">
                  <a16:creationId xmlns:a16="http://schemas.microsoft.com/office/drawing/2014/main" id="{CB385985-4DFF-D924-A526-ACD72150624D}"/>
                </a:ext>
              </a:extLst>
            </p:cNvPr>
            <p:cNvCxnSpPr>
              <a:cxnSpLocks noChangeShapeType="1"/>
            </p:cNvCxnSpPr>
            <p:nvPr/>
          </p:nvCxnSpPr>
          <p:spPr bwMode="auto">
            <a:xfrm>
              <a:off x="3850352" y="2359025"/>
              <a:ext cx="654050" cy="0"/>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62" name="Straight Connector 43">
              <a:extLst>
                <a:ext uri="{FF2B5EF4-FFF2-40B4-BE49-F238E27FC236}">
                  <a16:creationId xmlns:a16="http://schemas.microsoft.com/office/drawing/2014/main" id="{E8EDCC20-E334-E314-59F3-D635EC9F15A5}"/>
                </a:ext>
              </a:extLst>
            </p:cNvPr>
            <p:cNvCxnSpPr>
              <a:cxnSpLocks noChangeShapeType="1"/>
            </p:cNvCxnSpPr>
            <p:nvPr/>
          </p:nvCxnSpPr>
          <p:spPr bwMode="auto">
            <a:xfrm flipV="1">
              <a:off x="4759333" y="2176468"/>
              <a:ext cx="665819" cy="141282"/>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63" name="Straight Connector 45">
              <a:extLst>
                <a:ext uri="{FF2B5EF4-FFF2-40B4-BE49-F238E27FC236}">
                  <a16:creationId xmlns:a16="http://schemas.microsoft.com/office/drawing/2014/main" id="{D11577C8-2817-3AF6-5352-1A11F9E0DC25}"/>
                </a:ext>
              </a:extLst>
            </p:cNvPr>
            <p:cNvCxnSpPr>
              <a:cxnSpLocks noChangeShapeType="1"/>
            </p:cNvCxnSpPr>
            <p:nvPr/>
          </p:nvCxnSpPr>
          <p:spPr bwMode="auto">
            <a:xfrm>
              <a:off x="5669539" y="2176468"/>
              <a:ext cx="625564" cy="141282"/>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64" name="Straight Connector 47">
              <a:extLst>
                <a:ext uri="{FF2B5EF4-FFF2-40B4-BE49-F238E27FC236}">
                  <a16:creationId xmlns:a16="http://schemas.microsoft.com/office/drawing/2014/main" id="{5D5D7916-93AD-43C9-B65B-6C2C216C237A}"/>
                </a:ext>
              </a:extLst>
            </p:cNvPr>
            <p:cNvCxnSpPr>
              <a:cxnSpLocks noChangeShapeType="1"/>
            </p:cNvCxnSpPr>
            <p:nvPr/>
          </p:nvCxnSpPr>
          <p:spPr bwMode="auto">
            <a:xfrm>
              <a:off x="6525290" y="2327276"/>
              <a:ext cx="673100" cy="203194"/>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65" name="Rectangle 64">
              <a:extLst>
                <a:ext uri="{FF2B5EF4-FFF2-40B4-BE49-F238E27FC236}">
                  <a16:creationId xmlns:a16="http://schemas.microsoft.com/office/drawing/2014/main" id="{0E5B5730-E11C-34D6-3B87-92236BB360DC}"/>
                </a:ext>
              </a:extLst>
            </p:cNvPr>
            <p:cNvSpPr/>
            <p:nvPr/>
          </p:nvSpPr>
          <p:spPr bwMode="auto">
            <a:xfrm>
              <a:off x="7051358" y="2176480"/>
              <a:ext cx="541097" cy="707961"/>
            </a:xfrm>
            <a:prstGeom prst="rect">
              <a:avLst/>
            </a:prstGeom>
            <a:noFill/>
            <a:ln>
              <a:noFill/>
            </a:ln>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66" name="Rectangle 65">
              <a:extLst>
                <a:ext uri="{FF2B5EF4-FFF2-40B4-BE49-F238E27FC236}">
                  <a16:creationId xmlns:a16="http://schemas.microsoft.com/office/drawing/2014/main" id="{21B6F494-5D22-96F1-7B51-4830E5854390}"/>
                </a:ext>
              </a:extLst>
            </p:cNvPr>
            <p:cNvSpPr/>
            <p:nvPr/>
          </p:nvSpPr>
          <p:spPr bwMode="auto">
            <a:xfrm>
              <a:off x="6114963" y="1990983"/>
              <a:ext cx="541097" cy="707961"/>
            </a:xfrm>
            <a:prstGeom prst="rect">
              <a:avLst/>
            </a:prstGeom>
            <a:noFill/>
            <a:ln>
              <a:noFill/>
            </a:ln>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67" name="Rectangle 66">
              <a:extLst>
                <a:ext uri="{FF2B5EF4-FFF2-40B4-BE49-F238E27FC236}">
                  <a16:creationId xmlns:a16="http://schemas.microsoft.com/office/drawing/2014/main" id="{4F3883FE-FA48-10CD-74F7-3D7D9961DEE0}"/>
                </a:ext>
              </a:extLst>
            </p:cNvPr>
            <p:cNvSpPr/>
            <p:nvPr/>
          </p:nvSpPr>
          <p:spPr bwMode="auto">
            <a:xfrm>
              <a:off x="5289748" y="1789123"/>
              <a:ext cx="541097" cy="707961"/>
            </a:xfrm>
            <a:prstGeom prst="rect">
              <a:avLst/>
            </a:prstGeom>
            <a:noFill/>
            <a:ln>
              <a:noFill/>
            </a:ln>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68" name="Rectangle 67">
              <a:extLst>
                <a:ext uri="{FF2B5EF4-FFF2-40B4-BE49-F238E27FC236}">
                  <a16:creationId xmlns:a16="http://schemas.microsoft.com/office/drawing/2014/main" id="{096520FE-87CD-9CD0-852D-C8F5E3C6A2D3}"/>
                </a:ext>
              </a:extLst>
            </p:cNvPr>
            <p:cNvSpPr/>
            <p:nvPr/>
          </p:nvSpPr>
          <p:spPr bwMode="auto">
            <a:xfrm>
              <a:off x="4381855" y="1973279"/>
              <a:ext cx="541097" cy="707961"/>
            </a:xfrm>
            <a:prstGeom prst="rect">
              <a:avLst/>
            </a:prstGeom>
            <a:noFill/>
            <a:ln>
              <a:noFill/>
            </a:ln>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69" name="Rectangle 68">
              <a:extLst>
                <a:ext uri="{FF2B5EF4-FFF2-40B4-BE49-F238E27FC236}">
                  <a16:creationId xmlns:a16="http://schemas.microsoft.com/office/drawing/2014/main" id="{CBBA2BF6-995C-4F27-B98D-5F9D15189340}"/>
                </a:ext>
              </a:extLst>
            </p:cNvPr>
            <p:cNvSpPr/>
            <p:nvPr/>
          </p:nvSpPr>
          <p:spPr bwMode="auto">
            <a:xfrm>
              <a:off x="3431096" y="1994051"/>
              <a:ext cx="541097" cy="707961"/>
            </a:xfrm>
            <a:prstGeom prst="rect">
              <a:avLst/>
            </a:prstGeom>
            <a:noFill/>
            <a:ln>
              <a:noFill/>
            </a:ln>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70" name="Rectangle 69">
              <a:extLst>
                <a:ext uri="{FF2B5EF4-FFF2-40B4-BE49-F238E27FC236}">
                  <a16:creationId xmlns:a16="http://schemas.microsoft.com/office/drawing/2014/main" id="{51B5E6DA-CBF8-2EE4-65E3-92A53474851A}"/>
                </a:ext>
              </a:extLst>
            </p:cNvPr>
            <p:cNvSpPr/>
            <p:nvPr/>
          </p:nvSpPr>
          <p:spPr bwMode="auto">
            <a:xfrm>
              <a:off x="2510165" y="1754211"/>
              <a:ext cx="541097" cy="707961"/>
            </a:xfrm>
            <a:prstGeom prst="rect">
              <a:avLst/>
            </a:prstGeom>
            <a:noFill/>
            <a:ln>
              <a:noFill/>
            </a:ln>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grpSp>
      <p:grpSp>
        <p:nvGrpSpPr>
          <p:cNvPr id="71" name="Group 70">
            <a:extLst>
              <a:ext uri="{FF2B5EF4-FFF2-40B4-BE49-F238E27FC236}">
                <a16:creationId xmlns:a16="http://schemas.microsoft.com/office/drawing/2014/main" id="{F933F915-D8AB-D750-46AA-AF32788D1E36}"/>
              </a:ext>
            </a:extLst>
          </p:cNvPr>
          <p:cNvGrpSpPr/>
          <p:nvPr/>
        </p:nvGrpSpPr>
        <p:grpSpPr>
          <a:xfrm>
            <a:off x="6195234" y="1166736"/>
            <a:ext cx="4991730" cy="1053836"/>
            <a:chOff x="2670175" y="1645389"/>
            <a:chExt cx="4996935" cy="1054935"/>
          </a:xfrm>
        </p:grpSpPr>
        <p:cxnSp>
          <p:nvCxnSpPr>
            <p:cNvPr id="72" name="Straight Connector 49">
              <a:extLst>
                <a:ext uri="{FF2B5EF4-FFF2-40B4-BE49-F238E27FC236}">
                  <a16:creationId xmlns:a16="http://schemas.microsoft.com/office/drawing/2014/main" id="{3F82C953-DC01-06A0-B743-CD442BBD969C}"/>
                </a:ext>
              </a:extLst>
            </p:cNvPr>
            <p:cNvCxnSpPr>
              <a:cxnSpLocks noChangeShapeType="1"/>
            </p:cNvCxnSpPr>
            <p:nvPr/>
          </p:nvCxnSpPr>
          <p:spPr bwMode="auto">
            <a:xfrm flipV="1">
              <a:off x="2947988" y="2182810"/>
              <a:ext cx="901700" cy="123824"/>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73" name="Straight Connector 51">
              <a:extLst>
                <a:ext uri="{FF2B5EF4-FFF2-40B4-BE49-F238E27FC236}">
                  <a16:creationId xmlns:a16="http://schemas.microsoft.com/office/drawing/2014/main" id="{F73FCEFE-B437-028F-65CC-9ECD7B424060}"/>
                </a:ext>
              </a:extLst>
            </p:cNvPr>
            <p:cNvCxnSpPr>
              <a:cxnSpLocks noChangeShapeType="1"/>
            </p:cNvCxnSpPr>
            <p:nvPr/>
          </p:nvCxnSpPr>
          <p:spPr bwMode="auto">
            <a:xfrm>
              <a:off x="3865563" y="2182810"/>
              <a:ext cx="903287" cy="163512"/>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74" name="Straight Connector 53">
              <a:extLst>
                <a:ext uri="{FF2B5EF4-FFF2-40B4-BE49-F238E27FC236}">
                  <a16:creationId xmlns:a16="http://schemas.microsoft.com/office/drawing/2014/main" id="{47A8235F-DBED-1433-4032-E97EE564D1C6}"/>
                </a:ext>
              </a:extLst>
            </p:cNvPr>
            <p:cNvCxnSpPr>
              <a:cxnSpLocks noChangeShapeType="1"/>
            </p:cNvCxnSpPr>
            <p:nvPr/>
          </p:nvCxnSpPr>
          <p:spPr bwMode="auto">
            <a:xfrm flipV="1">
              <a:off x="4768850" y="2154235"/>
              <a:ext cx="903288" cy="182562"/>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75" name="Straight Connector 55">
              <a:extLst>
                <a:ext uri="{FF2B5EF4-FFF2-40B4-BE49-F238E27FC236}">
                  <a16:creationId xmlns:a16="http://schemas.microsoft.com/office/drawing/2014/main" id="{5363D483-3F1F-8D30-0F5D-489EC655DDA7}"/>
                </a:ext>
              </a:extLst>
            </p:cNvPr>
            <p:cNvCxnSpPr>
              <a:cxnSpLocks noChangeShapeType="1"/>
            </p:cNvCxnSpPr>
            <p:nvPr/>
          </p:nvCxnSpPr>
          <p:spPr bwMode="auto">
            <a:xfrm>
              <a:off x="5689600" y="2154235"/>
              <a:ext cx="928688" cy="182562"/>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76" name="Straight Connector 57">
              <a:extLst>
                <a:ext uri="{FF2B5EF4-FFF2-40B4-BE49-F238E27FC236}">
                  <a16:creationId xmlns:a16="http://schemas.microsoft.com/office/drawing/2014/main" id="{60FC64E6-DB24-BE45-37BB-2C8EFD8743C9}"/>
                </a:ext>
              </a:extLst>
            </p:cNvPr>
            <p:cNvCxnSpPr>
              <a:cxnSpLocks noChangeShapeType="1"/>
            </p:cNvCxnSpPr>
            <p:nvPr/>
          </p:nvCxnSpPr>
          <p:spPr bwMode="auto">
            <a:xfrm flipV="1">
              <a:off x="6618288" y="1982785"/>
              <a:ext cx="830262" cy="354011"/>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77" name="Rectangle 76">
              <a:extLst>
                <a:ext uri="{FF2B5EF4-FFF2-40B4-BE49-F238E27FC236}">
                  <a16:creationId xmlns:a16="http://schemas.microsoft.com/office/drawing/2014/main" id="{BC86F52E-B5A0-B2FD-8F6B-0637D8D5DC41}"/>
                </a:ext>
              </a:extLst>
            </p:cNvPr>
            <p:cNvSpPr/>
            <p:nvPr/>
          </p:nvSpPr>
          <p:spPr bwMode="auto">
            <a:xfrm>
              <a:off x="2670175" y="1952553"/>
              <a:ext cx="466936" cy="708004"/>
            </a:xfrm>
            <a:prstGeom prst="rect">
              <a:avLst/>
            </a:prstGeom>
            <a:noFill/>
          </p:spPr>
          <p:txBody>
            <a:bodyPr wrap="none">
              <a:spAutoFit/>
            </a:bodyPr>
            <a:lstStyle/>
            <a:p>
              <a:pPr algn="ctr">
                <a:defRPr/>
              </a:pPr>
              <a:r>
                <a:rPr lang="en-US" sz="3996" b="1">
                  <a:ln w="0"/>
                  <a:solidFill>
                    <a:srgbClr val="002B45"/>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B45"/>
                </a:solidFill>
                <a:effectLst>
                  <a:outerShdw blurRad="38100" dist="19050" dir="2700000" algn="tl" rotWithShape="0">
                    <a:schemeClr val="dk1">
                      <a:alpha val="40000"/>
                    </a:schemeClr>
                  </a:outerShdw>
                </a:effectLst>
                <a:latin typeface="Fira Sans" panose="020B0503050000020004" pitchFamily="34" charset="0"/>
              </a:endParaRPr>
            </a:p>
          </p:txBody>
        </p:sp>
        <p:sp>
          <p:nvSpPr>
            <p:cNvPr id="78" name="Rectangle 77">
              <a:extLst>
                <a:ext uri="{FF2B5EF4-FFF2-40B4-BE49-F238E27FC236}">
                  <a16:creationId xmlns:a16="http://schemas.microsoft.com/office/drawing/2014/main" id="{F1F20021-D83F-412E-9AD4-F9B3AB1E139D}"/>
                </a:ext>
              </a:extLst>
            </p:cNvPr>
            <p:cNvSpPr/>
            <p:nvPr/>
          </p:nvSpPr>
          <p:spPr bwMode="auto">
            <a:xfrm>
              <a:off x="3632095" y="1813671"/>
              <a:ext cx="466936" cy="708004"/>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79" name="Rectangle 78">
              <a:extLst>
                <a:ext uri="{FF2B5EF4-FFF2-40B4-BE49-F238E27FC236}">
                  <a16:creationId xmlns:a16="http://schemas.microsoft.com/office/drawing/2014/main" id="{77EACC66-6470-7F51-C537-EB3781B6D62F}"/>
                </a:ext>
              </a:extLst>
            </p:cNvPr>
            <p:cNvSpPr/>
            <p:nvPr/>
          </p:nvSpPr>
          <p:spPr bwMode="auto">
            <a:xfrm>
              <a:off x="4503898" y="1992320"/>
              <a:ext cx="466936" cy="708004"/>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80" name="Rectangle 79">
              <a:extLst>
                <a:ext uri="{FF2B5EF4-FFF2-40B4-BE49-F238E27FC236}">
                  <a16:creationId xmlns:a16="http://schemas.microsoft.com/office/drawing/2014/main" id="{EBE9C8B4-24B7-C58F-65C8-85A4E5FE6EBA}"/>
                </a:ext>
              </a:extLst>
            </p:cNvPr>
            <p:cNvSpPr/>
            <p:nvPr/>
          </p:nvSpPr>
          <p:spPr bwMode="auto">
            <a:xfrm>
              <a:off x="5424488" y="1805787"/>
              <a:ext cx="466936" cy="708004"/>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81" name="Rectangle 80">
              <a:extLst>
                <a:ext uri="{FF2B5EF4-FFF2-40B4-BE49-F238E27FC236}">
                  <a16:creationId xmlns:a16="http://schemas.microsoft.com/office/drawing/2014/main" id="{36A0E9DF-458E-09D1-615D-196FA9875F4C}"/>
                </a:ext>
              </a:extLst>
            </p:cNvPr>
            <p:cNvSpPr/>
            <p:nvPr/>
          </p:nvSpPr>
          <p:spPr bwMode="auto">
            <a:xfrm>
              <a:off x="6382881" y="1985201"/>
              <a:ext cx="466936" cy="708004"/>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82" name="Rectangle 81">
              <a:extLst>
                <a:ext uri="{FF2B5EF4-FFF2-40B4-BE49-F238E27FC236}">
                  <a16:creationId xmlns:a16="http://schemas.microsoft.com/office/drawing/2014/main" id="{EACD99E5-3E63-24F9-FE70-A81E4702B1AE}"/>
                </a:ext>
              </a:extLst>
            </p:cNvPr>
            <p:cNvSpPr/>
            <p:nvPr/>
          </p:nvSpPr>
          <p:spPr bwMode="auto">
            <a:xfrm>
              <a:off x="7200174" y="1645389"/>
              <a:ext cx="466936" cy="708004"/>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grpSp>
      <p:sp>
        <p:nvSpPr>
          <p:cNvPr id="2" name="Title 1">
            <a:extLst>
              <a:ext uri="{FF2B5EF4-FFF2-40B4-BE49-F238E27FC236}">
                <a16:creationId xmlns:a16="http://schemas.microsoft.com/office/drawing/2014/main" id="{0CA0DD56-2E4A-6160-E64C-243A213DA0E4}"/>
              </a:ext>
            </a:extLst>
          </p:cNvPr>
          <p:cNvSpPr txBox="1">
            <a:spLocks/>
          </p:cNvSpPr>
          <p:nvPr/>
        </p:nvSpPr>
        <p:spPr>
          <a:xfrm>
            <a:off x="630029" y="527250"/>
            <a:ext cx="3649560" cy="1209600"/>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a:latin typeface="Fira Sans" panose="020B0503050000020004" pitchFamily="34" charset="0"/>
              </a:rPr>
              <a:t>Degrees of hearing loss</a:t>
            </a:r>
          </a:p>
        </p:txBody>
      </p:sp>
    </p:spTree>
    <p:extLst>
      <p:ext uri="{BB962C8B-B14F-4D97-AF65-F5344CB8AC3E}">
        <p14:creationId xmlns:p14="http://schemas.microsoft.com/office/powerpoint/2010/main" val="2201635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p:stCondLst>
                              <p:cond delay="500"/>
                            </p:stCondLst>
                            <p:childTnLst>
                              <p:par>
                                <p:cTn id="9" presetID="10" presetClass="entr" presetSubtype="0" fill="hold" grpId="1" nodeType="afterEffect">
                                  <p:stCondLst>
                                    <p:cond delay="50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500"/>
                                        <p:tgtEl>
                                          <p:spTgt spid="47"/>
                                        </p:tgtEl>
                                      </p:cBhvr>
                                    </p:animEffect>
                                  </p:childTnLst>
                                </p:cTn>
                              </p:par>
                            </p:childTnLst>
                          </p:cTn>
                        </p:par>
                        <p:par>
                          <p:cTn id="12" fill="hold">
                            <p:stCondLst>
                              <p:cond delay="1500"/>
                            </p:stCondLst>
                            <p:childTnLst>
                              <p:par>
                                <p:cTn id="13" presetID="26" presetClass="emph" presetSubtype="0" repeatCount="2000" fill="hold" grpId="0" nodeType="afterEffect">
                                  <p:stCondLst>
                                    <p:cond delay="0"/>
                                  </p:stCondLst>
                                  <p:childTnLst>
                                    <p:animEffect transition="out" filter="fade">
                                      <p:cBhvr>
                                        <p:cTn id="14" dur="1000" tmFilter="0, 0; .2, .5; .8, .5; 1, 0"/>
                                        <p:tgtEl>
                                          <p:spTgt spid="47"/>
                                        </p:tgtEl>
                                      </p:cBhvr>
                                    </p:animEffect>
                                    <p:animScale>
                                      <p:cBhvr>
                                        <p:cTn id="15" dur="500" autoRev="1" fill="hold"/>
                                        <p:tgtEl>
                                          <p:spTgt spid="47"/>
                                        </p:tgtEl>
                                      </p:cBhvr>
                                      <p:by x="105000" y="105000"/>
                                    </p:animScale>
                                  </p:childTnLst>
                                </p:cTn>
                              </p:par>
                              <p:par>
                                <p:cTn id="16" presetID="10" presetClass="entr" presetSubtype="0" fill="hold" grpId="0" nodeType="with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71"/>
                                        </p:tgtEl>
                                        <p:attrNameLst>
                                          <p:attrName>style.visibility</p:attrName>
                                        </p:attrNameLst>
                                      </p:cBhvr>
                                      <p:to>
                                        <p:strVal val="visible"/>
                                      </p:to>
                                    </p:set>
                                    <p:animEffect transition="in" filter="wipe(left)">
                                      <p:cBhvr>
                                        <p:cTn id="23" dur="500"/>
                                        <p:tgtEl>
                                          <p:spTgt spid="71"/>
                                        </p:tgtEl>
                                      </p:cBhvr>
                                    </p:animEffect>
                                  </p:childTnLst>
                                </p:cTn>
                              </p:par>
                            </p:childTnLst>
                          </p:cTn>
                        </p:par>
                        <p:par>
                          <p:cTn id="24" fill="hold">
                            <p:stCondLst>
                              <p:cond delay="500"/>
                            </p:stCondLst>
                            <p:childTnLst>
                              <p:par>
                                <p:cTn id="25" presetID="10" presetClass="entr" presetSubtype="0" fill="hold" grpId="0" nodeType="afterEffect">
                                  <p:stCondLst>
                                    <p:cond delay="50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par>
                          <p:cTn id="28" fill="hold">
                            <p:stCondLst>
                              <p:cond delay="1500"/>
                            </p:stCondLst>
                            <p:childTnLst>
                              <p:par>
                                <p:cTn id="29" presetID="26" presetClass="emph" presetSubtype="0" repeatCount="2000" fill="hold" grpId="1" nodeType="afterEffect">
                                  <p:stCondLst>
                                    <p:cond delay="0"/>
                                  </p:stCondLst>
                                  <p:childTnLst>
                                    <p:animEffect transition="out" filter="fade">
                                      <p:cBhvr>
                                        <p:cTn id="30" dur="1000" tmFilter="0, 0; .2, .5; .8, .5; 1, 0"/>
                                        <p:tgtEl>
                                          <p:spTgt spid="48"/>
                                        </p:tgtEl>
                                      </p:cBhvr>
                                    </p:animEffect>
                                    <p:animScale>
                                      <p:cBhvr>
                                        <p:cTn id="31" dur="500" autoRev="1" fill="hold"/>
                                        <p:tgtEl>
                                          <p:spTgt spid="48"/>
                                        </p:tgtEl>
                                      </p:cBhvr>
                                      <p:by x="105000" y="105000"/>
                                    </p:animScale>
                                  </p:childTnLst>
                                </p:cTn>
                              </p:par>
                              <p:par>
                                <p:cTn id="32" presetID="10" presetClass="entr" presetSubtype="0" fill="hold" grpId="0" nodeType="with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wipe(left)">
                                      <p:cBhvr>
                                        <p:cTn id="39" dur="500"/>
                                        <p:tgtEl>
                                          <p:spTgt spid="56"/>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49"/>
                                        </p:tgtEl>
                                        <p:attrNameLst>
                                          <p:attrName>style.visibility</p:attrName>
                                        </p:attrNameLst>
                                      </p:cBhvr>
                                      <p:to>
                                        <p:strVal val="visible"/>
                                      </p:to>
                                    </p:set>
                                    <p:animEffect transition="in" filter="wipe(left)">
                                      <p:cBhvr>
                                        <p:cTn id="44" dur="500"/>
                                        <p:tgtEl>
                                          <p:spTgt spid="49"/>
                                        </p:tgtEl>
                                      </p:cBhvr>
                                    </p:animEffect>
                                  </p:childTnLst>
                                </p:cTn>
                              </p:par>
                            </p:childTnLst>
                          </p:cTn>
                        </p:par>
                        <p:par>
                          <p:cTn id="45" fill="hold">
                            <p:stCondLst>
                              <p:cond delay="500"/>
                            </p:stCondLst>
                            <p:childTnLst>
                              <p:par>
                                <p:cTn id="46" presetID="10" presetClass="entr" presetSubtype="0" fill="hold" grpId="0"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childTnLst>
                          </p:cTn>
                        </p:par>
                        <p:par>
                          <p:cTn id="49" fill="hold">
                            <p:stCondLst>
                              <p:cond delay="1000"/>
                            </p:stCondLst>
                            <p:childTnLst>
                              <p:par>
                                <p:cTn id="50" presetID="10" presetClass="entr" presetSubtype="0"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fade">
                                      <p:cBhvr>
                                        <p:cTn id="52" dur="500"/>
                                        <p:tgtEl>
                                          <p:spTgt spid="51"/>
                                        </p:tgtEl>
                                      </p:cBhvr>
                                    </p:animEffect>
                                  </p:childTnLst>
                                </p:cTn>
                              </p:par>
                            </p:childTnLst>
                          </p:cTn>
                        </p:par>
                        <p:par>
                          <p:cTn id="53" fill="hold">
                            <p:stCondLst>
                              <p:cond delay="1500"/>
                            </p:stCondLst>
                            <p:childTnLst>
                              <p:par>
                                <p:cTn id="54" presetID="10" presetClass="entr" presetSubtype="0" fill="hold" grpId="0" nodeType="after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fade">
                                      <p:cBhvr>
                                        <p:cTn id="56" dur="500"/>
                                        <p:tgtEl>
                                          <p:spTgt spid="52"/>
                                        </p:tgtEl>
                                      </p:cBhvr>
                                    </p:animEffect>
                                  </p:childTnLst>
                                </p:cTn>
                              </p:par>
                            </p:childTnLst>
                          </p:cTn>
                        </p:par>
                        <p:par>
                          <p:cTn id="57" fill="hold">
                            <p:stCondLst>
                              <p:cond delay="2000"/>
                            </p:stCondLst>
                            <p:childTnLst>
                              <p:par>
                                <p:cTn id="58" presetID="10" presetClass="entr" presetSubtype="0"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fade">
                                      <p:cBhvr>
                                        <p:cTn id="60" dur="500"/>
                                        <p:tgtEl>
                                          <p:spTgt spid="53"/>
                                        </p:tgtEl>
                                      </p:cBhvr>
                                    </p:animEffect>
                                  </p:childTnLst>
                                </p:cTn>
                              </p:par>
                            </p:childTnLst>
                          </p:cTn>
                        </p:par>
                        <p:par>
                          <p:cTn id="61" fill="hold">
                            <p:stCondLst>
                              <p:cond delay="2500"/>
                            </p:stCondLst>
                            <p:childTnLst>
                              <p:par>
                                <p:cTn id="62" presetID="10" presetClass="entr" presetSubtype="0"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fade">
                                      <p:cBhvr>
                                        <p:cTn id="64" dur="500"/>
                                        <p:tgtEl>
                                          <p:spTgt spid="54"/>
                                        </p:tgtEl>
                                      </p:cBhvr>
                                    </p:animEffect>
                                  </p:childTnLst>
                                </p:cTn>
                              </p:par>
                            </p:childTnLst>
                          </p:cTn>
                        </p:par>
                        <p:par>
                          <p:cTn id="65" fill="hold">
                            <p:stCondLst>
                              <p:cond delay="3000"/>
                            </p:stCondLst>
                            <p:childTnLst>
                              <p:par>
                                <p:cTn id="66" presetID="22" presetClass="entr" presetSubtype="1" fill="hold" nodeType="after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wipe(up)">
                                      <p:cBhvr>
                                        <p:cTn id="6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7" grpId="1"/>
      <p:bldP spid="48" grpId="0"/>
      <p:bldP spid="48" grpId="1"/>
      <p:bldP spid="51" grpId="0" animBg="1"/>
      <p:bldP spid="52" grpId="0" animBg="1"/>
      <p:bldP spid="53" grpId="0" animBg="1"/>
      <p:bldP spid="54" grpId="0" animBg="1"/>
      <p:bldP spid="55" grpId="0"/>
    </p:bldLst>
  </p:timing>
  <p:extLst>
    <p:ext uri="{6950BFC3-D8DA-4A85-94F7-54DA5524770B}">
      <p188:commentRel xmlns:p188="http://schemas.microsoft.com/office/powerpoint/2018/8/main" r:id="rId3"/>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2"/>
          <p:cNvSpPr>
            <a:spLocks noGrp="1" noChangeArrowheads="1"/>
          </p:cNvSpPr>
          <p:nvPr>
            <p:ph type="title"/>
          </p:nvPr>
        </p:nvSpPr>
        <p:spPr>
          <a:xfrm>
            <a:off x="603250" y="-237242"/>
            <a:ext cx="10972800" cy="1209600"/>
          </a:xfrm>
        </p:spPr>
        <p:txBody>
          <a:bodyPr/>
          <a:lstStyle/>
          <a:p>
            <a:r>
              <a:rPr lang="en-US">
                <a:latin typeface="Fira Sans SemiBold"/>
                <a:cs typeface="Calibri"/>
              </a:rPr>
              <a:t>Degrees of hearing loss</a:t>
            </a:r>
          </a:p>
        </p:txBody>
      </p:sp>
      <p:grpSp>
        <p:nvGrpSpPr>
          <p:cNvPr id="2" name="Group 1">
            <a:extLst>
              <a:ext uri="{FF2B5EF4-FFF2-40B4-BE49-F238E27FC236}">
                <a16:creationId xmlns:a16="http://schemas.microsoft.com/office/drawing/2014/main" id="{D6BC1D03-9A2B-40A5-879C-6CCF35986181}"/>
              </a:ext>
            </a:extLst>
          </p:cNvPr>
          <p:cNvGrpSpPr/>
          <p:nvPr/>
        </p:nvGrpSpPr>
        <p:grpSpPr>
          <a:xfrm>
            <a:off x="2491442" y="1143270"/>
            <a:ext cx="7434633" cy="4999572"/>
            <a:chOff x="1869780" y="858046"/>
            <a:chExt cx="5962789" cy="4000966"/>
          </a:xfrm>
        </p:grpSpPr>
        <p:sp>
          <p:nvSpPr>
            <p:cNvPr id="496643" name="Line 4"/>
            <p:cNvSpPr>
              <a:spLocks noChangeShapeType="1"/>
            </p:cNvSpPr>
            <p:nvPr/>
          </p:nvSpPr>
          <p:spPr bwMode="auto">
            <a:xfrm>
              <a:off x="2757002" y="1147634"/>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44" name="Line 5"/>
            <p:cNvSpPr>
              <a:spLocks noChangeShapeType="1"/>
            </p:cNvSpPr>
            <p:nvPr/>
          </p:nvSpPr>
          <p:spPr bwMode="auto">
            <a:xfrm>
              <a:off x="6195133" y="1151211"/>
              <a:ext cx="0" cy="3316578"/>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45" name="Line 6"/>
            <p:cNvSpPr>
              <a:spLocks noChangeShapeType="1"/>
            </p:cNvSpPr>
            <p:nvPr/>
          </p:nvSpPr>
          <p:spPr bwMode="auto">
            <a:xfrm flipH="1">
              <a:off x="2748657" y="4194880"/>
              <a:ext cx="345124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46" name="Line 7"/>
            <p:cNvSpPr>
              <a:spLocks noChangeShapeType="1"/>
            </p:cNvSpPr>
            <p:nvPr/>
          </p:nvSpPr>
          <p:spPr bwMode="auto">
            <a:xfrm>
              <a:off x="2757002" y="1424114"/>
              <a:ext cx="3434558" cy="0"/>
            </a:xfrm>
            <a:prstGeom prst="line">
              <a:avLst/>
            </a:prstGeom>
            <a:noFill/>
            <a:ln w="12700">
              <a:solidFill>
                <a:srgbClr val="FAFD00"/>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47" name="Line 8"/>
            <p:cNvSpPr>
              <a:spLocks noChangeShapeType="1"/>
            </p:cNvSpPr>
            <p:nvPr/>
          </p:nvSpPr>
          <p:spPr bwMode="auto">
            <a:xfrm>
              <a:off x="2757002" y="2254748"/>
              <a:ext cx="3434558" cy="0"/>
            </a:xfrm>
            <a:prstGeom prst="line">
              <a:avLst/>
            </a:prstGeom>
            <a:noFill/>
            <a:ln w="12700">
              <a:solidFill>
                <a:srgbClr val="FAFD00"/>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48" name="Line 9"/>
            <p:cNvSpPr>
              <a:spLocks noChangeShapeType="1"/>
            </p:cNvSpPr>
            <p:nvPr/>
          </p:nvSpPr>
          <p:spPr bwMode="auto">
            <a:xfrm>
              <a:off x="2757002" y="3085382"/>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49" name="Line 10"/>
            <p:cNvSpPr>
              <a:spLocks noChangeShapeType="1"/>
            </p:cNvSpPr>
            <p:nvPr/>
          </p:nvSpPr>
          <p:spPr bwMode="auto">
            <a:xfrm>
              <a:off x="2757002" y="3363055"/>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50" name="Line 11"/>
            <p:cNvSpPr>
              <a:spLocks noChangeShapeType="1"/>
            </p:cNvSpPr>
            <p:nvPr/>
          </p:nvSpPr>
          <p:spPr bwMode="auto">
            <a:xfrm>
              <a:off x="2757002" y="3640727"/>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51" name="Line 12"/>
            <p:cNvSpPr>
              <a:spLocks noChangeShapeType="1"/>
            </p:cNvSpPr>
            <p:nvPr/>
          </p:nvSpPr>
          <p:spPr bwMode="auto">
            <a:xfrm>
              <a:off x="2757002" y="3917208"/>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52" name="Line 13"/>
            <p:cNvSpPr>
              <a:spLocks noChangeShapeType="1"/>
            </p:cNvSpPr>
            <p:nvPr/>
          </p:nvSpPr>
          <p:spPr bwMode="auto">
            <a:xfrm flipH="1">
              <a:off x="2748657" y="4471361"/>
              <a:ext cx="345124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53" name="Rectangle 14"/>
            <p:cNvSpPr>
              <a:spLocks noChangeArrowheads="1"/>
            </p:cNvSpPr>
            <p:nvPr/>
          </p:nvSpPr>
          <p:spPr bwMode="auto">
            <a:xfrm>
              <a:off x="2547507" y="858046"/>
              <a:ext cx="401109"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600">
                  <a:latin typeface="Fira Sans" panose="020B0503050000020004" pitchFamily="34" charset="0"/>
                </a:rPr>
                <a:t>250</a:t>
              </a:r>
            </a:p>
          </p:txBody>
        </p:sp>
        <p:sp>
          <p:nvSpPr>
            <p:cNvPr id="496654" name="Rectangle 15"/>
            <p:cNvSpPr>
              <a:spLocks noChangeArrowheads="1"/>
            </p:cNvSpPr>
            <p:nvPr/>
          </p:nvSpPr>
          <p:spPr bwMode="auto">
            <a:xfrm>
              <a:off x="3238334" y="858046"/>
              <a:ext cx="411394"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600">
                  <a:latin typeface="Fira Sans" panose="020B0503050000020004" pitchFamily="34" charset="0"/>
                </a:rPr>
                <a:t>500</a:t>
              </a:r>
            </a:p>
          </p:txBody>
        </p:sp>
        <p:sp>
          <p:nvSpPr>
            <p:cNvPr id="496655" name="Rectangle 16"/>
            <p:cNvSpPr>
              <a:spLocks noChangeArrowheads="1"/>
            </p:cNvSpPr>
            <p:nvPr/>
          </p:nvSpPr>
          <p:spPr bwMode="auto">
            <a:xfrm>
              <a:off x="3887894" y="858046"/>
              <a:ext cx="491105"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600">
                  <a:latin typeface="Fira Sans" panose="020B0503050000020004" pitchFamily="34" charset="0"/>
                </a:rPr>
                <a:t>1000</a:t>
              </a:r>
            </a:p>
          </p:txBody>
        </p:sp>
        <p:sp>
          <p:nvSpPr>
            <p:cNvPr id="496656" name="Rectangle 17"/>
            <p:cNvSpPr>
              <a:spLocks noChangeArrowheads="1"/>
            </p:cNvSpPr>
            <p:nvPr/>
          </p:nvSpPr>
          <p:spPr bwMode="auto">
            <a:xfrm>
              <a:off x="4578719" y="858046"/>
              <a:ext cx="501390"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600">
                  <a:latin typeface="Fira Sans" panose="020B0503050000020004" pitchFamily="34" charset="0"/>
                </a:rPr>
                <a:t>2000</a:t>
              </a:r>
            </a:p>
          </p:txBody>
        </p:sp>
        <p:sp>
          <p:nvSpPr>
            <p:cNvPr id="496657" name="Rectangle 18"/>
            <p:cNvSpPr>
              <a:spLocks noChangeArrowheads="1"/>
            </p:cNvSpPr>
            <p:nvPr/>
          </p:nvSpPr>
          <p:spPr bwMode="auto">
            <a:xfrm>
              <a:off x="5267899" y="858046"/>
              <a:ext cx="507817"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600">
                  <a:latin typeface="Fira Sans" panose="020B0503050000020004" pitchFamily="34" charset="0"/>
                </a:rPr>
                <a:t>4000</a:t>
              </a:r>
            </a:p>
          </p:txBody>
        </p:sp>
        <p:sp>
          <p:nvSpPr>
            <p:cNvPr id="496658" name="Rectangle 19"/>
            <p:cNvSpPr>
              <a:spLocks noChangeArrowheads="1"/>
            </p:cNvSpPr>
            <p:nvPr/>
          </p:nvSpPr>
          <p:spPr bwMode="auto">
            <a:xfrm>
              <a:off x="5898213" y="858046"/>
              <a:ext cx="739236"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600" dirty="0">
                  <a:latin typeface="Fira Sans" panose="020B0503050000020004" pitchFamily="34" charset="0"/>
                </a:rPr>
                <a:t>8000</a:t>
              </a:r>
              <a:r>
                <a:rPr lang="en-US" sz="1600" dirty="0">
                  <a:solidFill>
                    <a:srgbClr val="000000"/>
                  </a:solidFill>
                  <a:latin typeface="Fira Sans" panose="020B0503050000020004" pitchFamily="34" charset="0"/>
                </a:rPr>
                <a:t> </a:t>
              </a:r>
              <a:r>
                <a:rPr lang="en-US" sz="1600" dirty="0">
                  <a:latin typeface="Fira Sans" panose="020B0503050000020004" pitchFamily="34" charset="0"/>
                </a:rPr>
                <a:t>Hz</a:t>
              </a:r>
            </a:p>
          </p:txBody>
        </p:sp>
        <p:sp>
          <p:nvSpPr>
            <p:cNvPr id="496659" name="Rectangle 20"/>
            <p:cNvSpPr>
              <a:spLocks noChangeArrowheads="1"/>
            </p:cNvSpPr>
            <p:nvPr/>
          </p:nvSpPr>
          <p:spPr bwMode="auto">
            <a:xfrm>
              <a:off x="2416683" y="1319245"/>
              <a:ext cx="237830"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0</a:t>
              </a:r>
            </a:p>
          </p:txBody>
        </p:sp>
        <p:sp>
          <p:nvSpPr>
            <p:cNvPr id="496660" name="Rectangle 21"/>
            <p:cNvSpPr>
              <a:spLocks noChangeArrowheads="1"/>
            </p:cNvSpPr>
            <p:nvPr/>
          </p:nvSpPr>
          <p:spPr bwMode="auto">
            <a:xfrm>
              <a:off x="2345969" y="1598110"/>
              <a:ext cx="308542"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10</a:t>
              </a:r>
            </a:p>
          </p:txBody>
        </p:sp>
        <p:sp>
          <p:nvSpPr>
            <p:cNvPr id="496661" name="Rectangle 22"/>
            <p:cNvSpPr>
              <a:spLocks noChangeArrowheads="1"/>
            </p:cNvSpPr>
            <p:nvPr/>
          </p:nvSpPr>
          <p:spPr bwMode="auto">
            <a:xfrm>
              <a:off x="2335684" y="1878165"/>
              <a:ext cx="318827"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20</a:t>
              </a:r>
            </a:p>
          </p:txBody>
        </p:sp>
        <p:sp>
          <p:nvSpPr>
            <p:cNvPr id="496662" name="Rectangle 23"/>
            <p:cNvSpPr>
              <a:spLocks noChangeArrowheads="1"/>
            </p:cNvSpPr>
            <p:nvPr/>
          </p:nvSpPr>
          <p:spPr bwMode="auto">
            <a:xfrm>
              <a:off x="2334399" y="2157029"/>
              <a:ext cx="320112"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30</a:t>
              </a:r>
            </a:p>
          </p:txBody>
        </p:sp>
        <p:sp>
          <p:nvSpPr>
            <p:cNvPr id="496663" name="Rectangle 24"/>
            <p:cNvSpPr>
              <a:spLocks noChangeArrowheads="1"/>
            </p:cNvSpPr>
            <p:nvPr/>
          </p:nvSpPr>
          <p:spPr bwMode="auto">
            <a:xfrm>
              <a:off x="2329257" y="2435893"/>
              <a:ext cx="325255"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40</a:t>
              </a:r>
            </a:p>
          </p:txBody>
        </p:sp>
        <p:sp>
          <p:nvSpPr>
            <p:cNvPr id="496664" name="Rectangle 25"/>
            <p:cNvSpPr>
              <a:spLocks noChangeArrowheads="1"/>
            </p:cNvSpPr>
            <p:nvPr/>
          </p:nvSpPr>
          <p:spPr bwMode="auto">
            <a:xfrm>
              <a:off x="2334399" y="2715949"/>
              <a:ext cx="320112"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50</a:t>
              </a:r>
            </a:p>
          </p:txBody>
        </p:sp>
        <p:sp>
          <p:nvSpPr>
            <p:cNvPr id="496665" name="Rectangle 26"/>
            <p:cNvSpPr>
              <a:spLocks noChangeArrowheads="1"/>
            </p:cNvSpPr>
            <p:nvPr/>
          </p:nvSpPr>
          <p:spPr bwMode="auto">
            <a:xfrm>
              <a:off x="2329257" y="2994813"/>
              <a:ext cx="325255"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60</a:t>
              </a:r>
            </a:p>
          </p:txBody>
        </p:sp>
        <p:sp>
          <p:nvSpPr>
            <p:cNvPr id="496666" name="Rectangle 27"/>
            <p:cNvSpPr>
              <a:spLocks noChangeArrowheads="1"/>
            </p:cNvSpPr>
            <p:nvPr/>
          </p:nvSpPr>
          <p:spPr bwMode="auto">
            <a:xfrm>
              <a:off x="2343398" y="3267719"/>
              <a:ext cx="311113"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70</a:t>
              </a:r>
            </a:p>
          </p:txBody>
        </p:sp>
        <p:sp>
          <p:nvSpPr>
            <p:cNvPr id="496667" name="Rectangle 28"/>
            <p:cNvSpPr>
              <a:spLocks noChangeArrowheads="1"/>
            </p:cNvSpPr>
            <p:nvPr/>
          </p:nvSpPr>
          <p:spPr bwMode="auto">
            <a:xfrm>
              <a:off x="2325399" y="3543008"/>
              <a:ext cx="329112"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80</a:t>
              </a:r>
            </a:p>
          </p:txBody>
        </p:sp>
        <p:sp>
          <p:nvSpPr>
            <p:cNvPr id="496668" name="Rectangle 29"/>
            <p:cNvSpPr>
              <a:spLocks noChangeArrowheads="1"/>
            </p:cNvSpPr>
            <p:nvPr/>
          </p:nvSpPr>
          <p:spPr bwMode="auto">
            <a:xfrm>
              <a:off x="2330541" y="3821872"/>
              <a:ext cx="323970"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90</a:t>
              </a:r>
            </a:p>
          </p:txBody>
        </p:sp>
        <p:sp>
          <p:nvSpPr>
            <p:cNvPr id="496669" name="Rectangle 30"/>
            <p:cNvSpPr>
              <a:spLocks noChangeArrowheads="1"/>
            </p:cNvSpPr>
            <p:nvPr/>
          </p:nvSpPr>
          <p:spPr bwMode="auto">
            <a:xfrm>
              <a:off x="2254688" y="4100737"/>
              <a:ext cx="399823"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100</a:t>
              </a:r>
            </a:p>
          </p:txBody>
        </p:sp>
        <p:sp>
          <p:nvSpPr>
            <p:cNvPr id="496670" name="Rectangle 31"/>
            <p:cNvSpPr>
              <a:spLocks noChangeArrowheads="1"/>
            </p:cNvSpPr>
            <p:nvPr/>
          </p:nvSpPr>
          <p:spPr bwMode="auto">
            <a:xfrm>
              <a:off x="2275258" y="4349807"/>
              <a:ext cx="379252" cy="268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r" eaLnBrk="0" hangingPunct="0"/>
              <a:r>
                <a:rPr lang="en-US" sz="1600">
                  <a:latin typeface="Fira Sans" panose="020B0503050000020004" pitchFamily="34" charset="0"/>
                </a:rPr>
                <a:t>110</a:t>
              </a:r>
            </a:p>
          </p:txBody>
        </p:sp>
        <p:sp>
          <p:nvSpPr>
            <p:cNvPr id="496671" name="Line 32"/>
            <p:cNvSpPr>
              <a:spLocks noChangeShapeType="1"/>
            </p:cNvSpPr>
            <p:nvPr/>
          </p:nvSpPr>
          <p:spPr bwMode="auto">
            <a:xfrm flipV="1">
              <a:off x="3441051" y="1142869"/>
              <a:ext cx="0" cy="333326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72" name="Line 33"/>
            <p:cNvSpPr>
              <a:spLocks noChangeShapeType="1"/>
            </p:cNvSpPr>
            <p:nvPr/>
          </p:nvSpPr>
          <p:spPr bwMode="auto">
            <a:xfrm flipV="1">
              <a:off x="4129869" y="1142869"/>
              <a:ext cx="0" cy="333326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73" name="Line 34"/>
            <p:cNvSpPr>
              <a:spLocks noChangeShapeType="1"/>
            </p:cNvSpPr>
            <p:nvPr/>
          </p:nvSpPr>
          <p:spPr bwMode="auto">
            <a:xfrm flipV="1">
              <a:off x="4818688" y="1142869"/>
              <a:ext cx="0" cy="333326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74" name="Line 35"/>
            <p:cNvSpPr>
              <a:spLocks noChangeShapeType="1"/>
            </p:cNvSpPr>
            <p:nvPr/>
          </p:nvSpPr>
          <p:spPr bwMode="auto">
            <a:xfrm flipV="1">
              <a:off x="5507506" y="1142869"/>
              <a:ext cx="0" cy="333326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75" name="Line 36"/>
            <p:cNvSpPr>
              <a:spLocks noChangeShapeType="1"/>
            </p:cNvSpPr>
            <p:nvPr/>
          </p:nvSpPr>
          <p:spPr bwMode="auto">
            <a:xfrm>
              <a:off x="2757002" y="1424114"/>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76" name="Line 37"/>
            <p:cNvSpPr>
              <a:spLocks noChangeShapeType="1"/>
            </p:cNvSpPr>
            <p:nvPr/>
          </p:nvSpPr>
          <p:spPr bwMode="auto">
            <a:xfrm>
              <a:off x="2757002" y="1701787"/>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77" name="Line 38"/>
            <p:cNvSpPr>
              <a:spLocks noChangeShapeType="1"/>
            </p:cNvSpPr>
            <p:nvPr/>
          </p:nvSpPr>
          <p:spPr bwMode="auto">
            <a:xfrm>
              <a:off x="2757002" y="1979459"/>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78" name="Line 39"/>
            <p:cNvSpPr>
              <a:spLocks noChangeShapeType="1"/>
            </p:cNvSpPr>
            <p:nvPr/>
          </p:nvSpPr>
          <p:spPr bwMode="auto">
            <a:xfrm>
              <a:off x="2757002" y="2254748"/>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79" name="Line 40"/>
            <p:cNvSpPr>
              <a:spLocks noChangeShapeType="1"/>
            </p:cNvSpPr>
            <p:nvPr/>
          </p:nvSpPr>
          <p:spPr bwMode="auto">
            <a:xfrm>
              <a:off x="2757002" y="2532421"/>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80" name="Line 41"/>
            <p:cNvSpPr>
              <a:spLocks noChangeShapeType="1"/>
            </p:cNvSpPr>
            <p:nvPr/>
          </p:nvSpPr>
          <p:spPr bwMode="auto">
            <a:xfrm>
              <a:off x="2757002" y="2808902"/>
              <a:ext cx="343455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81" name="Line 42"/>
            <p:cNvSpPr>
              <a:spLocks noChangeShapeType="1"/>
            </p:cNvSpPr>
            <p:nvPr/>
          </p:nvSpPr>
          <p:spPr bwMode="auto">
            <a:xfrm flipV="1">
              <a:off x="2753424" y="1142869"/>
              <a:ext cx="0" cy="333326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82" name="Line 43"/>
            <p:cNvSpPr>
              <a:spLocks noChangeShapeType="1"/>
            </p:cNvSpPr>
            <p:nvPr/>
          </p:nvSpPr>
          <p:spPr bwMode="auto">
            <a:xfrm>
              <a:off x="6193941" y="1978267"/>
              <a:ext cx="0" cy="149681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83" name="Rectangle 44"/>
            <p:cNvSpPr>
              <a:spLocks noChangeArrowheads="1"/>
            </p:cNvSpPr>
            <p:nvPr/>
          </p:nvSpPr>
          <p:spPr bwMode="auto">
            <a:xfrm>
              <a:off x="2631869" y="1329969"/>
              <a:ext cx="246830"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solidFill>
                    <a:srgbClr val="0070C0"/>
                  </a:solidFill>
                  <a:latin typeface="Fira Sans" panose="020B0503050000020004" pitchFamily="34" charset="0"/>
                </a:rPr>
                <a:t>X</a:t>
              </a:r>
            </a:p>
          </p:txBody>
        </p:sp>
        <p:sp>
          <p:nvSpPr>
            <p:cNvPr id="496684" name="Rectangle 45"/>
            <p:cNvSpPr>
              <a:spLocks noChangeArrowheads="1"/>
            </p:cNvSpPr>
            <p:nvPr/>
          </p:nvSpPr>
          <p:spPr bwMode="auto">
            <a:xfrm>
              <a:off x="3337372" y="1329969"/>
              <a:ext cx="246830"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solidFill>
                    <a:srgbClr val="0070C0"/>
                  </a:solidFill>
                  <a:latin typeface="Fira Sans" panose="020B0503050000020004" pitchFamily="34" charset="0"/>
                </a:rPr>
                <a:t>X</a:t>
              </a:r>
            </a:p>
          </p:txBody>
        </p:sp>
        <p:sp>
          <p:nvSpPr>
            <p:cNvPr id="496685" name="Rectangle 46"/>
            <p:cNvSpPr>
              <a:spLocks noChangeArrowheads="1"/>
            </p:cNvSpPr>
            <p:nvPr/>
          </p:nvSpPr>
          <p:spPr bwMode="auto">
            <a:xfrm>
              <a:off x="4016656" y="1431267"/>
              <a:ext cx="246830"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solidFill>
                    <a:srgbClr val="0070C0"/>
                  </a:solidFill>
                  <a:latin typeface="Fira Sans" panose="020B0503050000020004" pitchFamily="34" charset="0"/>
                </a:rPr>
                <a:t>X</a:t>
              </a:r>
            </a:p>
          </p:txBody>
        </p:sp>
        <p:sp>
          <p:nvSpPr>
            <p:cNvPr id="496686" name="Rectangle 47"/>
            <p:cNvSpPr>
              <a:spLocks noChangeArrowheads="1"/>
            </p:cNvSpPr>
            <p:nvPr/>
          </p:nvSpPr>
          <p:spPr bwMode="auto">
            <a:xfrm>
              <a:off x="4709051" y="1444375"/>
              <a:ext cx="246830"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solidFill>
                    <a:srgbClr val="0070C0"/>
                  </a:solidFill>
                  <a:latin typeface="Fira Sans" panose="020B0503050000020004" pitchFamily="34" charset="0"/>
                </a:rPr>
                <a:t>X</a:t>
              </a:r>
            </a:p>
          </p:txBody>
        </p:sp>
        <p:sp>
          <p:nvSpPr>
            <p:cNvPr id="496687" name="Rectangle 48"/>
            <p:cNvSpPr>
              <a:spLocks noChangeArrowheads="1"/>
            </p:cNvSpPr>
            <p:nvPr/>
          </p:nvSpPr>
          <p:spPr bwMode="auto">
            <a:xfrm>
              <a:off x="5401444" y="1329969"/>
              <a:ext cx="246830"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solidFill>
                    <a:srgbClr val="0070C0"/>
                  </a:solidFill>
                  <a:latin typeface="Fira Sans" panose="020B0503050000020004" pitchFamily="34" charset="0"/>
                </a:rPr>
                <a:t>X</a:t>
              </a:r>
            </a:p>
          </p:txBody>
        </p:sp>
        <p:sp>
          <p:nvSpPr>
            <p:cNvPr id="496688" name="Rectangle 49"/>
            <p:cNvSpPr>
              <a:spLocks noChangeArrowheads="1"/>
            </p:cNvSpPr>
            <p:nvPr/>
          </p:nvSpPr>
          <p:spPr bwMode="auto">
            <a:xfrm>
              <a:off x="6081921" y="1457485"/>
              <a:ext cx="246830"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solidFill>
                    <a:srgbClr val="0070C0"/>
                  </a:solidFill>
                  <a:latin typeface="Fira Sans" panose="020B0503050000020004" pitchFamily="34" charset="0"/>
                </a:rPr>
                <a:t>X</a:t>
              </a:r>
            </a:p>
          </p:txBody>
        </p:sp>
        <p:sp>
          <p:nvSpPr>
            <p:cNvPr id="496689" name="Rectangle 50"/>
            <p:cNvSpPr>
              <a:spLocks noChangeArrowheads="1"/>
            </p:cNvSpPr>
            <p:nvPr/>
          </p:nvSpPr>
          <p:spPr bwMode="auto">
            <a:xfrm>
              <a:off x="2614081" y="1194112"/>
              <a:ext cx="275114"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799">
                  <a:solidFill>
                    <a:srgbClr val="FF0000"/>
                  </a:solidFill>
                  <a:latin typeface="Fira Sans" panose="020B0503050000020004" pitchFamily="34" charset="0"/>
                </a:rPr>
                <a:t>O</a:t>
              </a:r>
            </a:p>
          </p:txBody>
        </p:sp>
        <p:sp>
          <p:nvSpPr>
            <p:cNvPr id="496690" name="Rectangle 51"/>
            <p:cNvSpPr>
              <a:spLocks noChangeArrowheads="1"/>
            </p:cNvSpPr>
            <p:nvPr/>
          </p:nvSpPr>
          <p:spPr bwMode="auto">
            <a:xfrm>
              <a:off x="3281448" y="1182195"/>
              <a:ext cx="275114"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799">
                  <a:solidFill>
                    <a:srgbClr val="FF0000"/>
                  </a:solidFill>
                  <a:latin typeface="Fira Sans" panose="020B0503050000020004" pitchFamily="34" charset="0"/>
                </a:rPr>
                <a:t>O</a:t>
              </a:r>
            </a:p>
          </p:txBody>
        </p:sp>
        <p:sp>
          <p:nvSpPr>
            <p:cNvPr id="496691" name="Rectangle 52"/>
            <p:cNvSpPr>
              <a:spLocks noChangeArrowheads="1"/>
            </p:cNvSpPr>
            <p:nvPr/>
          </p:nvSpPr>
          <p:spPr bwMode="auto">
            <a:xfrm>
              <a:off x="3997678" y="1296602"/>
              <a:ext cx="275114"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799">
                  <a:solidFill>
                    <a:srgbClr val="FF0000"/>
                  </a:solidFill>
                  <a:latin typeface="Fira Sans" panose="020B0503050000020004" pitchFamily="34" charset="0"/>
                </a:rPr>
                <a:t>O</a:t>
              </a:r>
            </a:p>
          </p:txBody>
        </p:sp>
        <p:sp>
          <p:nvSpPr>
            <p:cNvPr id="496692" name="Rectangle 53"/>
            <p:cNvSpPr>
              <a:spLocks noChangeArrowheads="1"/>
            </p:cNvSpPr>
            <p:nvPr/>
          </p:nvSpPr>
          <p:spPr bwMode="auto">
            <a:xfrm>
              <a:off x="4678153" y="1308518"/>
              <a:ext cx="275114"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799">
                  <a:solidFill>
                    <a:srgbClr val="FF0000"/>
                  </a:solidFill>
                  <a:latin typeface="Fira Sans" panose="020B0503050000020004" pitchFamily="34" charset="0"/>
                </a:rPr>
                <a:t>O</a:t>
              </a:r>
            </a:p>
          </p:txBody>
        </p:sp>
        <p:sp>
          <p:nvSpPr>
            <p:cNvPr id="496693" name="Rectangle 54"/>
            <p:cNvSpPr>
              <a:spLocks noChangeArrowheads="1"/>
            </p:cNvSpPr>
            <p:nvPr/>
          </p:nvSpPr>
          <p:spPr bwMode="auto">
            <a:xfrm>
              <a:off x="5370546" y="1449142"/>
              <a:ext cx="275114"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799">
                  <a:solidFill>
                    <a:srgbClr val="FF0000"/>
                  </a:solidFill>
                  <a:latin typeface="Fira Sans" panose="020B0503050000020004" pitchFamily="34" charset="0"/>
                </a:rPr>
                <a:t>O</a:t>
              </a:r>
            </a:p>
          </p:txBody>
        </p:sp>
        <p:sp>
          <p:nvSpPr>
            <p:cNvPr id="496694" name="Rectangle 55"/>
            <p:cNvSpPr>
              <a:spLocks noChangeArrowheads="1"/>
            </p:cNvSpPr>
            <p:nvPr/>
          </p:nvSpPr>
          <p:spPr bwMode="auto">
            <a:xfrm>
              <a:off x="6064132" y="1321628"/>
              <a:ext cx="275114"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algn="ctr" eaLnBrk="0" hangingPunct="0"/>
              <a:r>
                <a:rPr lang="en-US" sz="1799">
                  <a:solidFill>
                    <a:srgbClr val="FF0000"/>
                  </a:solidFill>
                  <a:latin typeface="Fira Sans" panose="020B0503050000020004" pitchFamily="34" charset="0"/>
                </a:rPr>
                <a:t>O</a:t>
              </a:r>
              <a:endParaRPr lang="en-US" sz="1799">
                <a:latin typeface="Fira Sans" panose="020B0503050000020004" pitchFamily="34" charset="0"/>
              </a:endParaRPr>
            </a:p>
          </p:txBody>
        </p:sp>
        <p:sp>
          <p:nvSpPr>
            <p:cNvPr id="496695" name="Line 56"/>
            <p:cNvSpPr>
              <a:spLocks noChangeShapeType="1"/>
            </p:cNvSpPr>
            <p:nvPr/>
          </p:nvSpPr>
          <p:spPr bwMode="auto">
            <a:xfrm>
              <a:off x="2853532" y="1334737"/>
              <a:ext cx="464774" cy="21451"/>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96" name="Line 57"/>
            <p:cNvSpPr>
              <a:spLocks noChangeShapeType="1"/>
            </p:cNvSpPr>
            <p:nvPr/>
          </p:nvSpPr>
          <p:spPr bwMode="auto">
            <a:xfrm>
              <a:off x="3582869" y="1397899"/>
              <a:ext cx="464774" cy="21451"/>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97" name="Line 58"/>
            <p:cNvSpPr>
              <a:spLocks noChangeShapeType="1"/>
            </p:cNvSpPr>
            <p:nvPr/>
          </p:nvSpPr>
          <p:spPr bwMode="auto">
            <a:xfrm>
              <a:off x="4275260" y="1477742"/>
              <a:ext cx="452856" cy="0"/>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98" name="Line 59"/>
            <p:cNvSpPr>
              <a:spLocks noChangeShapeType="1"/>
            </p:cNvSpPr>
            <p:nvPr/>
          </p:nvSpPr>
          <p:spPr bwMode="auto">
            <a:xfrm flipV="1">
              <a:off x="4942630" y="1457486"/>
              <a:ext cx="440939" cy="54819"/>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699" name="Line 60"/>
            <p:cNvSpPr>
              <a:spLocks noChangeShapeType="1"/>
            </p:cNvSpPr>
            <p:nvPr/>
          </p:nvSpPr>
          <p:spPr bwMode="auto">
            <a:xfrm flipV="1">
              <a:off x="5609995" y="1482508"/>
              <a:ext cx="452856" cy="29794"/>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700" name="Rectangle 61"/>
            <p:cNvSpPr>
              <a:spLocks noChangeArrowheads="1"/>
            </p:cNvSpPr>
            <p:nvPr/>
          </p:nvSpPr>
          <p:spPr bwMode="auto">
            <a:xfrm>
              <a:off x="6574102" y="2631334"/>
              <a:ext cx="948798"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latin typeface="Fira Sans" panose="020B0503050000020004" pitchFamily="34" charset="0"/>
                </a:rPr>
                <a:t>Moderate</a:t>
              </a:r>
            </a:p>
          </p:txBody>
        </p:sp>
        <p:sp>
          <p:nvSpPr>
            <p:cNvPr id="496701" name="Rectangle 62"/>
            <p:cNvSpPr>
              <a:spLocks noChangeArrowheads="1"/>
            </p:cNvSpPr>
            <p:nvPr/>
          </p:nvSpPr>
          <p:spPr bwMode="auto">
            <a:xfrm>
              <a:off x="6606281" y="1393131"/>
              <a:ext cx="813804" cy="514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latin typeface="Fira Sans" panose="020B0503050000020004" pitchFamily="34" charset="0"/>
                </a:rPr>
                <a:t>Normal </a:t>
              </a:r>
            </a:p>
            <a:p>
              <a:pPr eaLnBrk="0" hangingPunct="0"/>
              <a:r>
                <a:rPr lang="en-US" sz="1799">
                  <a:latin typeface="Fira Sans" panose="020B0503050000020004" pitchFamily="34" charset="0"/>
                </a:rPr>
                <a:t>Hearing</a:t>
              </a:r>
            </a:p>
          </p:txBody>
        </p:sp>
        <p:sp>
          <p:nvSpPr>
            <p:cNvPr id="496702" name="Rectangle 65"/>
            <p:cNvSpPr>
              <a:spLocks noChangeArrowheads="1"/>
            </p:cNvSpPr>
            <p:nvPr/>
          </p:nvSpPr>
          <p:spPr bwMode="auto">
            <a:xfrm rot="16200000">
              <a:off x="1490730" y="2922732"/>
              <a:ext cx="1126302" cy="368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2400">
                  <a:latin typeface="Fira Sans" panose="020B0503050000020004" pitchFamily="34" charset="0"/>
                </a:rPr>
                <a:t>Intensity</a:t>
              </a:r>
              <a:endParaRPr lang="en-US" sz="3199">
                <a:latin typeface="Fira Sans" panose="020B0503050000020004" pitchFamily="34" charset="0"/>
              </a:endParaRPr>
            </a:p>
          </p:txBody>
        </p:sp>
        <p:sp>
          <p:nvSpPr>
            <p:cNvPr id="496703" name="Rectangle 66"/>
            <p:cNvSpPr>
              <a:spLocks noChangeArrowheads="1"/>
            </p:cNvSpPr>
            <p:nvPr/>
          </p:nvSpPr>
          <p:spPr bwMode="auto">
            <a:xfrm>
              <a:off x="3897483" y="4491621"/>
              <a:ext cx="1308781" cy="367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2400">
                  <a:latin typeface="Fira Sans" panose="020B0503050000020004" pitchFamily="34" charset="0"/>
                </a:rPr>
                <a:t>Frequency</a:t>
              </a:r>
              <a:endParaRPr lang="en-US" sz="3199">
                <a:latin typeface="Fira Sans" panose="020B0503050000020004" pitchFamily="34" charset="0"/>
              </a:endParaRPr>
            </a:p>
          </p:txBody>
        </p:sp>
        <p:sp>
          <p:nvSpPr>
            <p:cNvPr id="496704" name="Rectangle 67"/>
            <p:cNvSpPr>
              <a:spLocks noChangeArrowheads="1"/>
            </p:cNvSpPr>
            <p:nvPr/>
          </p:nvSpPr>
          <p:spPr bwMode="auto">
            <a:xfrm>
              <a:off x="6608663" y="2186822"/>
              <a:ext cx="518104"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latin typeface="Fira Sans" panose="020B0503050000020004" pitchFamily="34" charset="0"/>
                </a:rPr>
                <a:t>Mild</a:t>
              </a:r>
            </a:p>
          </p:txBody>
        </p:sp>
        <p:sp>
          <p:nvSpPr>
            <p:cNvPr id="496705" name="Line 69"/>
            <p:cNvSpPr>
              <a:spLocks noChangeShapeType="1"/>
            </p:cNvSpPr>
            <p:nvPr/>
          </p:nvSpPr>
          <p:spPr bwMode="auto">
            <a:xfrm>
              <a:off x="6223734" y="2110549"/>
              <a:ext cx="12775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CA" sz="1799">
                <a:latin typeface="Fira Sans" panose="020B0503050000020004" pitchFamily="34" charset="0"/>
              </a:endParaRPr>
            </a:p>
          </p:txBody>
        </p:sp>
        <p:sp>
          <p:nvSpPr>
            <p:cNvPr id="496706" name="Rectangle 70"/>
            <p:cNvSpPr>
              <a:spLocks noChangeArrowheads="1"/>
            </p:cNvSpPr>
            <p:nvPr/>
          </p:nvSpPr>
          <p:spPr bwMode="auto">
            <a:xfrm>
              <a:off x="6583636" y="3489378"/>
              <a:ext cx="710952"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latin typeface="Fira Sans" panose="020B0503050000020004" pitchFamily="34" charset="0"/>
                </a:rPr>
                <a:t>Severe</a:t>
              </a:r>
            </a:p>
          </p:txBody>
        </p:sp>
        <p:sp>
          <p:nvSpPr>
            <p:cNvPr id="496707" name="Rectangle 72"/>
            <p:cNvSpPr>
              <a:spLocks noChangeArrowheads="1"/>
            </p:cNvSpPr>
            <p:nvPr/>
          </p:nvSpPr>
          <p:spPr bwMode="auto">
            <a:xfrm>
              <a:off x="6574105" y="4061408"/>
              <a:ext cx="930798"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eaLnBrk="0" hangingPunct="0"/>
              <a:r>
                <a:rPr lang="en-US" sz="1799">
                  <a:latin typeface="Fira Sans" panose="020B0503050000020004" pitchFamily="34" charset="0"/>
                </a:rPr>
                <a:t>Profound</a:t>
              </a:r>
            </a:p>
          </p:txBody>
        </p:sp>
        <p:sp>
          <p:nvSpPr>
            <p:cNvPr id="496708" name="AutoShape 75"/>
            <p:cNvSpPr>
              <a:spLocks/>
            </p:cNvSpPr>
            <p:nvPr/>
          </p:nvSpPr>
          <p:spPr bwMode="auto">
            <a:xfrm>
              <a:off x="6288087" y="1144058"/>
              <a:ext cx="286015" cy="915247"/>
            </a:xfrm>
            <a:prstGeom prst="rightBrace">
              <a:avLst>
                <a:gd name="adj1" fmla="val 26667"/>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CA" sz="1799">
                <a:latin typeface="Fira Sans" panose="020B0503050000020004" pitchFamily="34" charset="0"/>
              </a:endParaRPr>
            </a:p>
          </p:txBody>
        </p:sp>
        <p:sp>
          <p:nvSpPr>
            <p:cNvPr id="496709" name="AutoShape 76"/>
            <p:cNvSpPr>
              <a:spLocks/>
            </p:cNvSpPr>
            <p:nvPr/>
          </p:nvSpPr>
          <p:spPr bwMode="auto">
            <a:xfrm>
              <a:off x="6288087" y="2173710"/>
              <a:ext cx="286015" cy="343218"/>
            </a:xfrm>
            <a:prstGeom prst="rightBrace">
              <a:avLst>
                <a:gd name="adj1" fmla="val 10000"/>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CA" sz="1799">
                <a:latin typeface="Fira Sans" panose="020B0503050000020004" pitchFamily="34" charset="0"/>
              </a:endParaRPr>
            </a:p>
          </p:txBody>
        </p:sp>
        <p:sp>
          <p:nvSpPr>
            <p:cNvPr id="496710" name="AutoShape 77"/>
            <p:cNvSpPr>
              <a:spLocks/>
            </p:cNvSpPr>
            <p:nvPr/>
          </p:nvSpPr>
          <p:spPr bwMode="auto">
            <a:xfrm>
              <a:off x="6288087" y="2574131"/>
              <a:ext cx="286015" cy="343218"/>
            </a:xfrm>
            <a:prstGeom prst="rightBrace">
              <a:avLst>
                <a:gd name="adj1" fmla="val 10000"/>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CA" sz="1799">
                <a:latin typeface="Fira Sans" panose="020B0503050000020004" pitchFamily="34" charset="0"/>
              </a:endParaRPr>
            </a:p>
          </p:txBody>
        </p:sp>
        <p:sp>
          <p:nvSpPr>
            <p:cNvPr id="496711" name="Rectangle 78"/>
            <p:cNvSpPr>
              <a:spLocks noChangeArrowheads="1"/>
            </p:cNvSpPr>
            <p:nvPr/>
          </p:nvSpPr>
          <p:spPr bwMode="auto">
            <a:xfrm>
              <a:off x="6572913" y="3031754"/>
              <a:ext cx="1259656" cy="293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78" tIns="44444" rIns="90478" bIns="44444">
              <a:spAutoFit/>
            </a:bodyPr>
            <a:lstStyle/>
            <a:p>
              <a:pPr eaLnBrk="0" hangingPunct="0"/>
              <a:r>
                <a:rPr lang="en-US" sz="1799">
                  <a:latin typeface="Fira Sans" panose="020B0503050000020004" pitchFamily="34" charset="0"/>
                </a:rPr>
                <a:t>Mod. Severe</a:t>
              </a:r>
            </a:p>
          </p:txBody>
        </p:sp>
        <p:sp>
          <p:nvSpPr>
            <p:cNvPr id="496712" name="AutoShape 79"/>
            <p:cNvSpPr>
              <a:spLocks/>
            </p:cNvSpPr>
            <p:nvPr/>
          </p:nvSpPr>
          <p:spPr bwMode="auto">
            <a:xfrm>
              <a:off x="6288087" y="2974551"/>
              <a:ext cx="286015" cy="343218"/>
            </a:xfrm>
            <a:prstGeom prst="rightBrace">
              <a:avLst>
                <a:gd name="adj1" fmla="val 10000"/>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CA" sz="1799">
                <a:latin typeface="Fira Sans" panose="020B0503050000020004" pitchFamily="34" charset="0"/>
              </a:endParaRPr>
            </a:p>
          </p:txBody>
        </p:sp>
        <p:sp>
          <p:nvSpPr>
            <p:cNvPr id="496713" name="AutoShape 80"/>
            <p:cNvSpPr>
              <a:spLocks/>
            </p:cNvSpPr>
            <p:nvPr/>
          </p:nvSpPr>
          <p:spPr bwMode="auto">
            <a:xfrm>
              <a:off x="6288087" y="3374972"/>
              <a:ext cx="286015" cy="514826"/>
            </a:xfrm>
            <a:prstGeom prst="rightBrace">
              <a:avLst>
                <a:gd name="adj1" fmla="val 15000"/>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CA" sz="1799">
                <a:latin typeface="Fira Sans" panose="020B0503050000020004" pitchFamily="34" charset="0"/>
              </a:endParaRPr>
            </a:p>
          </p:txBody>
        </p:sp>
        <p:sp>
          <p:nvSpPr>
            <p:cNvPr id="496714" name="AutoShape 81"/>
            <p:cNvSpPr>
              <a:spLocks/>
            </p:cNvSpPr>
            <p:nvPr/>
          </p:nvSpPr>
          <p:spPr bwMode="auto">
            <a:xfrm>
              <a:off x="6288087" y="3947001"/>
              <a:ext cx="286015" cy="514826"/>
            </a:xfrm>
            <a:prstGeom prst="rightBrace">
              <a:avLst>
                <a:gd name="adj1" fmla="val 15000"/>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CA" sz="1799">
                <a:latin typeface="Fira Sans" panose="020B0503050000020004" pitchFamily="34" charset="0"/>
              </a:endParaRPr>
            </a:p>
          </p:txBody>
        </p:sp>
      </p:grpSp>
      <p:sp>
        <p:nvSpPr>
          <p:cNvPr id="4" name="TextBox 3">
            <a:extLst>
              <a:ext uri="{FF2B5EF4-FFF2-40B4-BE49-F238E27FC236}">
                <a16:creationId xmlns:a16="http://schemas.microsoft.com/office/drawing/2014/main" id="{1A6B279F-CE9A-C6B1-4BE7-D210BE774192}"/>
              </a:ext>
            </a:extLst>
          </p:cNvPr>
          <p:cNvSpPr txBox="1"/>
          <p:nvPr/>
        </p:nvSpPr>
        <p:spPr>
          <a:xfrm>
            <a:off x="9926075" y="972358"/>
            <a:ext cx="1801534" cy="1561710"/>
          </a:xfrm>
          <a:prstGeom prst="rect">
            <a:avLst/>
          </a:prstGeom>
          <a:noFill/>
          <a:ln>
            <a:noFill/>
          </a:ln>
        </p:spPr>
        <p:txBody>
          <a:bodyPr wrap="square" rtlCol="0">
            <a:spAutoFit/>
          </a:bodyPr>
          <a:lstStyle/>
          <a:p>
            <a:pPr algn="ctr">
              <a:lnSpc>
                <a:spcPct val="105000"/>
              </a:lnSpc>
              <a:spcBef>
                <a:spcPts val="1000"/>
              </a:spcBef>
            </a:pPr>
            <a:r>
              <a:rPr lang="en-US" sz="1400">
                <a:solidFill>
                  <a:srgbClr val="FF0000"/>
                </a:solidFill>
                <a:latin typeface="Fira Sans" panose="020B0503050000020004" pitchFamily="34" charset="0"/>
              </a:rPr>
              <a:t>O = Right ear</a:t>
            </a:r>
          </a:p>
          <a:p>
            <a:pPr algn="ctr">
              <a:lnSpc>
                <a:spcPct val="105000"/>
              </a:lnSpc>
              <a:spcBef>
                <a:spcPts val="1000"/>
              </a:spcBef>
            </a:pPr>
            <a:r>
              <a:rPr lang="en-US" sz="1400">
                <a:solidFill>
                  <a:srgbClr val="0070C0"/>
                </a:solidFill>
                <a:latin typeface="Fira Sans" panose="020B0503050000020004" pitchFamily="34" charset="0"/>
              </a:rPr>
              <a:t>X = Left ear</a:t>
            </a:r>
          </a:p>
          <a:p>
            <a:pPr>
              <a:lnSpc>
                <a:spcPct val="105000"/>
              </a:lnSpc>
              <a:spcBef>
                <a:spcPts val="1000"/>
              </a:spcBef>
            </a:pPr>
            <a:endParaRPr lang="en-US">
              <a:latin typeface="Verdana" pitchFamily="34" charset="0"/>
            </a:endParaRPr>
          </a:p>
          <a:p>
            <a:pPr algn="l">
              <a:lnSpc>
                <a:spcPct val="105000"/>
              </a:lnSpc>
              <a:spcBef>
                <a:spcPts val="1000"/>
              </a:spcBef>
            </a:pPr>
            <a:endParaRPr lang="en-CA" sz="2200">
              <a:latin typeface="Fira Sans" panose="020B0503050000020004" pitchFamily="34" charset="0"/>
              <a:ea typeface="Fira Sans" panose="020B0503050000020004" pitchFamily="34" charset="0"/>
            </a:endParaRPr>
          </a:p>
        </p:txBody>
      </p:sp>
      <p:sp>
        <p:nvSpPr>
          <p:cNvPr id="5" name="Rectangle 4">
            <a:extLst>
              <a:ext uri="{FF2B5EF4-FFF2-40B4-BE49-F238E27FC236}">
                <a16:creationId xmlns:a16="http://schemas.microsoft.com/office/drawing/2014/main" id="{07169BDE-286B-27F2-AA80-9C1054D64BDC}"/>
              </a:ext>
            </a:extLst>
          </p:cNvPr>
          <p:cNvSpPr/>
          <p:nvPr/>
        </p:nvSpPr>
        <p:spPr bwMode="auto">
          <a:xfrm>
            <a:off x="10069033" y="972358"/>
            <a:ext cx="1507017" cy="747222"/>
          </a:xfrm>
          <a:prstGeom prst="rect">
            <a:avLst/>
          </a:prstGeom>
          <a:no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266302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690" name="Rectangle 2"/>
          <p:cNvSpPr>
            <a:spLocks noGrp="1" noChangeArrowheads="1"/>
          </p:cNvSpPr>
          <p:nvPr>
            <p:ph type="title"/>
          </p:nvPr>
        </p:nvSpPr>
        <p:spPr/>
        <p:txBody>
          <a:bodyPr/>
          <a:lstStyle/>
          <a:p>
            <a:r>
              <a:rPr lang="en-US">
                <a:latin typeface="Fira Sans SemiBold" panose="020B0603050000020004" pitchFamily="34" charset="0"/>
              </a:rPr>
              <a:t>Sensorineural Hearing Loss</a:t>
            </a:r>
          </a:p>
        </p:txBody>
      </p:sp>
      <p:grpSp>
        <p:nvGrpSpPr>
          <p:cNvPr id="498691" name="Group 3"/>
          <p:cNvGrpSpPr>
            <a:grpSpLocks/>
          </p:cNvGrpSpPr>
          <p:nvPr/>
        </p:nvGrpSpPr>
        <p:grpSpPr bwMode="auto">
          <a:xfrm>
            <a:off x="2391447" y="1113110"/>
            <a:ext cx="7494893" cy="5026891"/>
            <a:chOff x="550" y="701"/>
            <a:chExt cx="4904" cy="3351"/>
          </a:xfrm>
        </p:grpSpPr>
        <p:sp>
          <p:nvSpPr>
            <p:cNvPr id="498692" name="Line 4"/>
            <p:cNvSpPr>
              <a:spLocks noChangeAspect="1" noChangeShapeType="1"/>
            </p:cNvSpPr>
            <p:nvPr/>
          </p:nvSpPr>
          <p:spPr bwMode="auto">
            <a:xfrm>
              <a:off x="1297" y="941"/>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693" name="Line 5"/>
            <p:cNvSpPr>
              <a:spLocks noChangeAspect="1" noChangeShapeType="1"/>
            </p:cNvSpPr>
            <p:nvPr/>
          </p:nvSpPr>
          <p:spPr bwMode="auto">
            <a:xfrm>
              <a:off x="4218" y="938"/>
              <a:ext cx="0" cy="2753"/>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694" name="Line 6"/>
            <p:cNvSpPr>
              <a:spLocks noChangeAspect="1" noChangeShapeType="1"/>
            </p:cNvSpPr>
            <p:nvPr/>
          </p:nvSpPr>
          <p:spPr bwMode="auto">
            <a:xfrm flipH="1">
              <a:off x="1290" y="3471"/>
              <a:ext cx="29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695" name="Line 7"/>
            <p:cNvSpPr>
              <a:spLocks noChangeAspect="1" noChangeShapeType="1"/>
            </p:cNvSpPr>
            <p:nvPr/>
          </p:nvSpPr>
          <p:spPr bwMode="auto">
            <a:xfrm>
              <a:off x="1297" y="1860"/>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696" name="Line 8"/>
            <p:cNvSpPr>
              <a:spLocks noChangeAspect="1" noChangeShapeType="1"/>
            </p:cNvSpPr>
            <p:nvPr/>
          </p:nvSpPr>
          <p:spPr bwMode="auto">
            <a:xfrm>
              <a:off x="1296" y="2544"/>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697" name="Line 9"/>
            <p:cNvSpPr>
              <a:spLocks noChangeAspect="1" noChangeShapeType="1"/>
            </p:cNvSpPr>
            <p:nvPr/>
          </p:nvSpPr>
          <p:spPr bwMode="auto">
            <a:xfrm>
              <a:off x="1297" y="2781"/>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698" name="Line 10"/>
            <p:cNvSpPr>
              <a:spLocks noChangeAspect="1" noChangeShapeType="1"/>
            </p:cNvSpPr>
            <p:nvPr/>
          </p:nvSpPr>
          <p:spPr bwMode="auto">
            <a:xfrm>
              <a:off x="1297" y="3011"/>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699" name="Line 11"/>
            <p:cNvSpPr>
              <a:spLocks noChangeAspect="1" noChangeShapeType="1"/>
            </p:cNvSpPr>
            <p:nvPr/>
          </p:nvSpPr>
          <p:spPr bwMode="auto">
            <a:xfrm>
              <a:off x="1297" y="3240"/>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00" name="Line 12"/>
            <p:cNvSpPr>
              <a:spLocks noChangeAspect="1" noChangeShapeType="1"/>
            </p:cNvSpPr>
            <p:nvPr/>
          </p:nvSpPr>
          <p:spPr bwMode="auto">
            <a:xfrm flipH="1">
              <a:off x="1290" y="3701"/>
              <a:ext cx="29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01" name="Rectangle 13"/>
            <p:cNvSpPr>
              <a:spLocks noChangeAspect="1" noChangeArrowheads="1"/>
            </p:cNvSpPr>
            <p:nvPr/>
          </p:nvSpPr>
          <p:spPr bwMode="auto">
            <a:xfrm>
              <a:off x="1119" y="701"/>
              <a:ext cx="337"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250</a:t>
              </a:r>
            </a:p>
          </p:txBody>
        </p:sp>
        <p:sp>
          <p:nvSpPr>
            <p:cNvPr id="498702" name="Rectangle 14"/>
            <p:cNvSpPr>
              <a:spLocks noChangeAspect="1" noChangeArrowheads="1"/>
            </p:cNvSpPr>
            <p:nvPr/>
          </p:nvSpPr>
          <p:spPr bwMode="auto">
            <a:xfrm>
              <a:off x="1705" y="701"/>
              <a:ext cx="345"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500</a:t>
              </a:r>
            </a:p>
          </p:txBody>
        </p:sp>
        <p:sp>
          <p:nvSpPr>
            <p:cNvPr id="498703" name="Rectangle 15"/>
            <p:cNvSpPr>
              <a:spLocks noChangeAspect="1" noChangeArrowheads="1"/>
            </p:cNvSpPr>
            <p:nvPr/>
          </p:nvSpPr>
          <p:spPr bwMode="auto">
            <a:xfrm>
              <a:off x="2258" y="701"/>
              <a:ext cx="41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1000</a:t>
              </a:r>
            </a:p>
          </p:txBody>
        </p:sp>
        <p:sp>
          <p:nvSpPr>
            <p:cNvPr id="498704" name="Rectangle 16"/>
            <p:cNvSpPr>
              <a:spLocks noChangeAspect="1" noChangeArrowheads="1"/>
            </p:cNvSpPr>
            <p:nvPr/>
          </p:nvSpPr>
          <p:spPr bwMode="auto">
            <a:xfrm>
              <a:off x="2845" y="701"/>
              <a:ext cx="422"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2000</a:t>
              </a:r>
            </a:p>
          </p:txBody>
        </p:sp>
        <p:sp>
          <p:nvSpPr>
            <p:cNvPr id="498705" name="Rectangle 17"/>
            <p:cNvSpPr>
              <a:spLocks noChangeAspect="1" noChangeArrowheads="1"/>
            </p:cNvSpPr>
            <p:nvPr/>
          </p:nvSpPr>
          <p:spPr bwMode="auto">
            <a:xfrm>
              <a:off x="3432" y="701"/>
              <a:ext cx="427"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4000</a:t>
              </a:r>
            </a:p>
          </p:txBody>
        </p:sp>
        <p:sp>
          <p:nvSpPr>
            <p:cNvPr id="498706" name="Rectangle 18"/>
            <p:cNvSpPr>
              <a:spLocks noChangeAspect="1" noChangeArrowheads="1"/>
            </p:cNvSpPr>
            <p:nvPr/>
          </p:nvSpPr>
          <p:spPr bwMode="auto">
            <a:xfrm>
              <a:off x="3974" y="701"/>
              <a:ext cx="613"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Fira Sans" panose="020B0503050000020004" pitchFamily="34" charset="0"/>
                </a:rPr>
                <a:t>8000 Hz</a:t>
              </a:r>
            </a:p>
          </p:txBody>
        </p:sp>
        <p:sp>
          <p:nvSpPr>
            <p:cNvPr id="498707" name="Rectangle 19"/>
            <p:cNvSpPr>
              <a:spLocks noChangeAspect="1" noChangeArrowheads="1"/>
            </p:cNvSpPr>
            <p:nvPr/>
          </p:nvSpPr>
          <p:spPr bwMode="auto">
            <a:xfrm>
              <a:off x="1016" y="1084"/>
              <a:ext cx="194"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0</a:t>
              </a:r>
            </a:p>
          </p:txBody>
        </p:sp>
        <p:sp>
          <p:nvSpPr>
            <p:cNvPr id="498708" name="Rectangle 20"/>
            <p:cNvSpPr>
              <a:spLocks noChangeAspect="1" noChangeArrowheads="1"/>
            </p:cNvSpPr>
            <p:nvPr/>
          </p:nvSpPr>
          <p:spPr bwMode="auto">
            <a:xfrm>
              <a:off x="952" y="1316"/>
              <a:ext cx="258"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10</a:t>
              </a:r>
            </a:p>
          </p:txBody>
        </p:sp>
        <p:sp>
          <p:nvSpPr>
            <p:cNvPr id="498709" name="Rectangle 21"/>
            <p:cNvSpPr>
              <a:spLocks noChangeAspect="1" noChangeArrowheads="1"/>
            </p:cNvSpPr>
            <p:nvPr/>
          </p:nvSpPr>
          <p:spPr bwMode="auto">
            <a:xfrm>
              <a:off x="944" y="1548"/>
              <a:ext cx="266"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20</a:t>
              </a:r>
            </a:p>
          </p:txBody>
        </p:sp>
        <p:sp>
          <p:nvSpPr>
            <p:cNvPr id="498710" name="Rectangle 22"/>
            <p:cNvSpPr>
              <a:spLocks noChangeAspect="1" noChangeArrowheads="1"/>
            </p:cNvSpPr>
            <p:nvPr/>
          </p:nvSpPr>
          <p:spPr bwMode="auto">
            <a:xfrm>
              <a:off x="944" y="1780"/>
              <a:ext cx="266"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30</a:t>
              </a:r>
            </a:p>
          </p:txBody>
        </p:sp>
        <p:sp>
          <p:nvSpPr>
            <p:cNvPr id="498711" name="Rectangle 23"/>
            <p:cNvSpPr>
              <a:spLocks noChangeAspect="1" noChangeArrowheads="1"/>
            </p:cNvSpPr>
            <p:nvPr/>
          </p:nvSpPr>
          <p:spPr bwMode="auto">
            <a:xfrm>
              <a:off x="938" y="2011"/>
              <a:ext cx="272"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40</a:t>
              </a:r>
            </a:p>
          </p:txBody>
        </p:sp>
        <p:sp>
          <p:nvSpPr>
            <p:cNvPr id="498712" name="Rectangle 24"/>
            <p:cNvSpPr>
              <a:spLocks noChangeAspect="1" noChangeArrowheads="1"/>
            </p:cNvSpPr>
            <p:nvPr/>
          </p:nvSpPr>
          <p:spPr bwMode="auto">
            <a:xfrm>
              <a:off x="943" y="2243"/>
              <a:ext cx="267"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50</a:t>
              </a:r>
            </a:p>
          </p:txBody>
        </p:sp>
        <p:sp>
          <p:nvSpPr>
            <p:cNvPr id="498713" name="Rectangle 25"/>
            <p:cNvSpPr>
              <a:spLocks noChangeAspect="1" noChangeArrowheads="1"/>
            </p:cNvSpPr>
            <p:nvPr/>
          </p:nvSpPr>
          <p:spPr bwMode="auto">
            <a:xfrm>
              <a:off x="938" y="2475"/>
              <a:ext cx="272"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60</a:t>
              </a:r>
            </a:p>
          </p:txBody>
        </p:sp>
        <p:sp>
          <p:nvSpPr>
            <p:cNvPr id="498714" name="Rectangle 26"/>
            <p:cNvSpPr>
              <a:spLocks noChangeAspect="1" noChangeArrowheads="1"/>
            </p:cNvSpPr>
            <p:nvPr/>
          </p:nvSpPr>
          <p:spPr bwMode="auto">
            <a:xfrm>
              <a:off x="951" y="2702"/>
              <a:ext cx="259"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70</a:t>
              </a:r>
            </a:p>
          </p:txBody>
        </p:sp>
        <p:sp>
          <p:nvSpPr>
            <p:cNvPr id="498715" name="Rectangle 27"/>
            <p:cNvSpPr>
              <a:spLocks noChangeAspect="1" noChangeArrowheads="1"/>
            </p:cNvSpPr>
            <p:nvPr/>
          </p:nvSpPr>
          <p:spPr bwMode="auto">
            <a:xfrm>
              <a:off x="936" y="2930"/>
              <a:ext cx="274"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80</a:t>
              </a:r>
            </a:p>
          </p:txBody>
        </p:sp>
        <p:sp>
          <p:nvSpPr>
            <p:cNvPr id="498716" name="Rectangle 28"/>
            <p:cNvSpPr>
              <a:spLocks noChangeAspect="1" noChangeArrowheads="1"/>
            </p:cNvSpPr>
            <p:nvPr/>
          </p:nvSpPr>
          <p:spPr bwMode="auto">
            <a:xfrm>
              <a:off x="938" y="3161"/>
              <a:ext cx="272"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90</a:t>
              </a:r>
            </a:p>
          </p:txBody>
        </p:sp>
        <p:sp>
          <p:nvSpPr>
            <p:cNvPr id="498717" name="Rectangle 29"/>
            <p:cNvSpPr>
              <a:spLocks noChangeAspect="1" noChangeArrowheads="1"/>
            </p:cNvSpPr>
            <p:nvPr/>
          </p:nvSpPr>
          <p:spPr bwMode="auto">
            <a:xfrm>
              <a:off x="874" y="3393"/>
              <a:ext cx="336"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100</a:t>
              </a:r>
            </a:p>
          </p:txBody>
        </p:sp>
        <p:sp>
          <p:nvSpPr>
            <p:cNvPr id="498718" name="Rectangle 30"/>
            <p:cNvSpPr>
              <a:spLocks noChangeAspect="1" noChangeArrowheads="1"/>
            </p:cNvSpPr>
            <p:nvPr/>
          </p:nvSpPr>
          <p:spPr bwMode="auto">
            <a:xfrm>
              <a:off x="891" y="3600"/>
              <a:ext cx="319"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110</a:t>
              </a:r>
            </a:p>
          </p:txBody>
        </p:sp>
        <p:sp>
          <p:nvSpPr>
            <p:cNvPr id="498719" name="Line 31"/>
            <p:cNvSpPr>
              <a:spLocks noChangeAspect="1" noChangeShapeType="1"/>
            </p:cNvSpPr>
            <p:nvPr/>
          </p:nvSpPr>
          <p:spPr bwMode="auto">
            <a:xfrm flipV="1">
              <a:off x="1878" y="931"/>
              <a:ext cx="0" cy="276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0" name="Line 32"/>
            <p:cNvSpPr>
              <a:spLocks noChangeAspect="1" noChangeShapeType="1"/>
            </p:cNvSpPr>
            <p:nvPr/>
          </p:nvSpPr>
          <p:spPr bwMode="auto">
            <a:xfrm flipV="1">
              <a:off x="2463" y="931"/>
              <a:ext cx="0" cy="276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1" name="Line 33"/>
            <p:cNvSpPr>
              <a:spLocks noChangeAspect="1" noChangeShapeType="1"/>
            </p:cNvSpPr>
            <p:nvPr/>
          </p:nvSpPr>
          <p:spPr bwMode="auto">
            <a:xfrm flipV="1">
              <a:off x="3049" y="931"/>
              <a:ext cx="0" cy="276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2" name="Line 34"/>
            <p:cNvSpPr>
              <a:spLocks noChangeAspect="1" noChangeShapeType="1"/>
            </p:cNvSpPr>
            <p:nvPr/>
          </p:nvSpPr>
          <p:spPr bwMode="auto">
            <a:xfrm flipV="1">
              <a:off x="3633" y="931"/>
              <a:ext cx="0" cy="276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3" name="Line 35"/>
            <p:cNvSpPr>
              <a:spLocks noChangeAspect="1" noChangeShapeType="1"/>
            </p:cNvSpPr>
            <p:nvPr/>
          </p:nvSpPr>
          <p:spPr bwMode="auto">
            <a:xfrm>
              <a:off x="1297" y="1165"/>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4" name="Line 36"/>
            <p:cNvSpPr>
              <a:spLocks noChangeAspect="1" noChangeShapeType="1"/>
            </p:cNvSpPr>
            <p:nvPr/>
          </p:nvSpPr>
          <p:spPr bwMode="auto">
            <a:xfrm>
              <a:off x="1297" y="1395"/>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5" name="Line 37"/>
            <p:cNvSpPr>
              <a:spLocks noChangeAspect="1" noChangeShapeType="1"/>
            </p:cNvSpPr>
            <p:nvPr/>
          </p:nvSpPr>
          <p:spPr bwMode="auto">
            <a:xfrm>
              <a:off x="1297" y="1626"/>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6" name="Line 38"/>
            <p:cNvSpPr>
              <a:spLocks noChangeAspect="1" noChangeShapeType="1"/>
            </p:cNvSpPr>
            <p:nvPr/>
          </p:nvSpPr>
          <p:spPr bwMode="auto">
            <a:xfrm>
              <a:off x="1297" y="2085"/>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7" name="Line 39"/>
            <p:cNvSpPr>
              <a:spLocks noChangeAspect="1" noChangeShapeType="1"/>
            </p:cNvSpPr>
            <p:nvPr/>
          </p:nvSpPr>
          <p:spPr bwMode="auto">
            <a:xfrm>
              <a:off x="1297" y="2315"/>
              <a:ext cx="291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8" name="Line 40"/>
            <p:cNvSpPr>
              <a:spLocks noChangeAspect="1" noChangeShapeType="1"/>
            </p:cNvSpPr>
            <p:nvPr/>
          </p:nvSpPr>
          <p:spPr bwMode="auto">
            <a:xfrm flipV="1">
              <a:off x="1293" y="931"/>
              <a:ext cx="0" cy="2767"/>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29" name="Rectangle 41"/>
            <p:cNvSpPr>
              <a:spLocks noChangeAspect="1" noChangeArrowheads="1"/>
            </p:cNvSpPr>
            <p:nvPr/>
          </p:nvSpPr>
          <p:spPr bwMode="auto">
            <a:xfrm>
              <a:off x="4103" y="2193"/>
              <a:ext cx="223"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498730" name="Line 42"/>
            <p:cNvSpPr>
              <a:spLocks noChangeAspect="1" noChangeShapeType="1"/>
            </p:cNvSpPr>
            <p:nvPr/>
          </p:nvSpPr>
          <p:spPr bwMode="auto">
            <a:xfrm>
              <a:off x="1378" y="1401"/>
              <a:ext cx="396" cy="18"/>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31" name="Line 43"/>
            <p:cNvSpPr>
              <a:spLocks noChangeAspect="1" noChangeShapeType="1"/>
            </p:cNvSpPr>
            <p:nvPr/>
          </p:nvSpPr>
          <p:spPr bwMode="auto">
            <a:xfrm>
              <a:off x="1966" y="1496"/>
              <a:ext cx="379" cy="297"/>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32" name="Line 44"/>
            <p:cNvSpPr>
              <a:spLocks noChangeAspect="1" noChangeShapeType="1"/>
            </p:cNvSpPr>
            <p:nvPr/>
          </p:nvSpPr>
          <p:spPr bwMode="auto">
            <a:xfrm>
              <a:off x="2569" y="1951"/>
              <a:ext cx="392" cy="225"/>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33" name="Line 45"/>
            <p:cNvSpPr>
              <a:spLocks noChangeAspect="1" noChangeShapeType="1"/>
            </p:cNvSpPr>
            <p:nvPr/>
          </p:nvSpPr>
          <p:spPr bwMode="auto">
            <a:xfrm>
              <a:off x="3175" y="2263"/>
              <a:ext cx="315" cy="54"/>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34" name="Line 46"/>
            <p:cNvSpPr>
              <a:spLocks noChangeAspect="1" noChangeShapeType="1"/>
            </p:cNvSpPr>
            <p:nvPr/>
          </p:nvSpPr>
          <p:spPr bwMode="auto">
            <a:xfrm flipV="1">
              <a:off x="3742" y="2317"/>
              <a:ext cx="339" cy="83"/>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35" name="Rectangle 47"/>
            <p:cNvSpPr>
              <a:spLocks noChangeAspect="1" noChangeArrowheads="1"/>
            </p:cNvSpPr>
            <p:nvPr/>
          </p:nvSpPr>
          <p:spPr bwMode="auto">
            <a:xfrm>
              <a:off x="3533" y="2210"/>
              <a:ext cx="223"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498736" name="Rectangle 48"/>
            <p:cNvSpPr>
              <a:spLocks noChangeAspect="1" noChangeArrowheads="1"/>
            </p:cNvSpPr>
            <p:nvPr/>
          </p:nvSpPr>
          <p:spPr bwMode="auto">
            <a:xfrm>
              <a:off x="2985" y="2210"/>
              <a:ext cx="223"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498737" name="Rectangle 49"/>
            <p:cNvSpPr>
              <a:spLocks noChangeAspect="1" noChangeArrowheads="1"/>
            </p:cNvSpPr>
            <p:nvPr/>
          </p:nvSpPr>
          <p:spPr bwMode="auto">
            <a:xfrm>
              <a:off x="2374" y="1763"/>
              <a:ext cx="223"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endParaRPr kumimoji="0" lang="en-US" sz="1799" b="1"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38" name="Rectangle 50"/>
            <p:cNvSpPr>
              <a:spLocks noChangeAspect="1" noChangeArrowheads="1"/>
            </p:cNvSpPr>
            <p:nvPr/>
          </p:nvSpPr>
          <p:spPr bwMode="auto">
            <a:xfrm>
              <a:off x="1783" y="1382"/>
              <a:ext cx="223"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498739" name="Rectangle 51"/>
            <p:cNvSpPr>
              <a:spLocks noChangeAspect="1" noChangeArrowheads="1"/>
            </p:cNvSpPr>
            <p:nvPr/>
          </p:nvSpPr>
          <p:spPr bwMode="auto">
            <a:xfrm>
              <a:off x="1194" y="1314"/>
              <a:ext cx="223"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498740" name="Rectangle 52"/>
            <p:cNvSpPr>
              <a:spLocks noChangeAspect="1" noChangeArrowheads="1"/>
            </p:cNvSpPr>
            <p:nvPr/>
          </p:nvSpPr>
          <p:spPr bwMode="auto">
            <a:xfrm>
              <a:off x="4337" y="2836"/>
              <a:ext cx="966" cy="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O = right ear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X = left ear</a:t>
              </a:r>
              <a:endParaRPr kumimoji="0" lang="en-US" sz="2400" b="0" i="0" u="none" strike="noStrike" kern="1200" cap="none" spc="0" normalizeH="0" baseline="0" noProof="0">
                <a:ln>
                  <a:noFill/>
                </a:ln>
                <a:solidFill>
                  <a:srgbClr val="ACA39A"/>
                </a:solidFill>
                <a:effectLst/>
                <a:uLnTx/>
                <a:uFillTx/>
                <a:latin typeface="Fira Sans" panose="020B0503050000020004" pitchFamily="34" charset="0"/>
              </a:endParaRPr>
            </a:p>
          </p:txBody>
        </p:sp>
        <p:sp>
          <p:nvSpPr>
            <p:cNvPr id="498741" name="Rectangle 53"/>
            <p:cNvSpPr>
              <a:spLocks noChangeAspect="1" noChangeArrowheads="1"/>
            </p:cNvSpPr>
            <p:nvPr/>
          </p:nvSpPr>
          <p:spPr bwMode="auto">
            <a:xfrm>
              <a:off x="1212" y="1356"/>
              <a:ext cx="206"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498742" name="Rectangle 54"/>
            <p:cNvSpPr>
              <a:spLocks noChangeAspect="1" noChangeArrowheads="1"/>
            </p:cNvSpPr>
            <p:nvPr/>
          </p:nvSpPr>
          <p:spPr bwMode="auto">
            <a:xfrm>
              <a:off x="1800" y="1330"/>
              <a:ext cx="206"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498743" name="Rectangle 55"/>
            <p:cNvSpPr>
              <a:spLocks noChangeAspect="1" noChangeArrowheads="1"/>
            </p:cNvSpPr>
            <p:nvPr/>
          </p:nvSpPr>
          <p:spPr bwMode="auto">
            <a:xfrm>
              <a:off x="2340" y="1760"/>
              <a:ext cx="206"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498744" name="Rectangle 56"/>
            <p:cNvSpPr>
              <a:spLocks noChangeAspect="1" noChangeArrowheads="1"/>
            </p:cNvSpPr>
            <p:nvPr/>
          </p:nvSpPr>
          <p:spPr bwMode="auto">
            <a:xfrm>
              <a:off x="2956" y="2060"/>
              <a:ext cx="206"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498745" name="Rectangle 57"/>
            <p:cNvSpPr>
              <a:spLocks noChangeAspect="1" noChangeArrowheads="1"/>
            </p:cNvSpPr>
            <p:nvPr/>
          </p:nvSpPr>
          <p:spPr bwMode="auto">
            <a:xfrm>
              <a:off x="3538" y="2328"/>
              <a:ext cx="206"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498746" name="Rectangle 58"/>
            <p:cNvSpPr>
              <a:spLocks noChangeAspect="1" noChangeArrowheads="1"/>
            </p:cNvSpPr>
            <p:nvPr/>
          </p:nvSpPr>
          <p:spPr bwMode="auto">
            <a:xfrm>
              <a:off x="4091" y="2233"/>
              <a:ext cx="289"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498747" name="Rectangle 59"/>
            <p:cNvSpPr>
              <a:spLocks noChangeAspect="1" noChangeArrowheads="1"/>
            </p:cNvSpPr>
            <p:nvPr/>
          </p:nvSpPr>
          <p:spPr bwMode="auto">
            <a:xfrm>
              <a:off x="4548" y="2208"/>
              <a:ext cx="906" cy="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Air &amp; Bone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Conduction</a:t>
              </a:r>
              <a:endParaRPr kumimoji="0" lang="en-US" sz="2400"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498748" name="Rectangle 60"/>
            <p:cNvSpPr>
              <a:spLocks noChangeAspect="1" noChangeArrowheads="1"/>
            </p:cNvSpPr>
            <p:nvPr/>
          </p:nvSpPr>
          <p:spPr bwMode="auto">
            <a:xfrm>
              <a:off x="4272" y="2146"/>
              <a:ext cx="239" cy="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4399" b="0" i="0" u="none" strike="noStrike" kern="1200" cap="none" spc="0" normalizeH="0" baseline="0" noProof="0">
                  <a:ln>
                    <a:noFill/>
                  </a:ln>
                  <a:solidFill>
                    <a:srgbClr val="000000"/>
                  </a:solidFill>
                  <a:effectLst/>
                  <a:uLnTx/>
                  <a:uFillTx/>
                  <a:latin typeface="Fira Sans" panose="020B0503050000020004" pitchFamily="34" charset="0"/>
                </a:rPr>
                <a:t>}</a:t>
              </a:r>
            </a:p>
          </p:txBody>
        </p:sp>
        <p:sp>
          <p:nvSpPr>
            <p:cNvPr id="498749" name="Rectangle 61"/>
            <p:cNvSpPr>
              <a:spLocks noChangeAspect="1" noChangeArrowheads="1"/>
            </p:cNvSpPr>
            <p:nvPr/>
          </p:nvSpPr>
          <p:spPr bwMode="auto">
            <a:xfrm rot="16200000">
              <a:off x="225" y="2063"/>
              <a:ext cx="949"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Fira Sans" panose="020B0503050000020004" pitchFamily="34" charset="0"/>
                </a:rPr>
                <a:t>Intensity</a:t>
              </a:r>
            </a:p>
          </p:txBody>
        </p:sp>
        <p:sp>
          <p:nvSpPr>
            <p:cNvPr id="498750" name="Rectangle 62"/>
            <p:cNvSpPr>
              <a:spLocks noChangeAspect="1" noChangeArrowheads="1"/>
            </p:cNvSpPr>
            <p:nvPr/>
          </p:nvSpPr>
          <p:spPr bwMode="auto">
            <a:xfrm>
              <a:off x="2266" y="3746"/>
              <a:ext cx="1072"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Fira Sans" panose="020B0503050000020004" pitchFamily="34" charset="0"/>
                </a:rPr>
                <a:t>Frequency</a:t>
              </a:r>
            </a:p>
          </p:txBody>
        </p:sp>
        <p:sp>
          <p:nvSpPr>
            <p:cNvPr id="498751" name="Rectangle 63"/>
            <p:cNvSpPr>
              <a:spLocks noChangeAspect="1" noChangeArrowheads="1"/>
            </p:cNvSpPr>
            <p:nvPr/>
          </p:nvSpPr>
          <p:spPr bwMode="auto">
            <a:xfrm>
              <a:off x="1288" y="1204"/>
              <a:ext cx="197"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sp>
          <p:nvSpPr>
            <p:cNvPr id="498752" name="Rectangle 64"/>
            <p:cNvSpPr>
              <a:spLocks noChangeAspect="1" noChangeArrowheads="1"/>
            </p:cNvSpPr>
            <p:nvPr/>
          </p:nvSpPr>
          <p:spPr bwMode="auto">
            <a:xfrm>
              <a:off x="1878" y="1330"/>
              <a:ext cx="197"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sp>
          <p:nvSpPr>
            <p:cNvPr id="498753" name="Rectangle 65"/>
            <p:cNvSpPr>
              <a:spLocks noChangeAspect="1" noChangeArrowheads="1"/>
            </p:cNvSpPr>
            <p:nvPr/>
          </p:nvSpPr>
          <p:spPr bwMode="auto">
            <a:xfrm>
              <a:off x="2448" y="1728"/>
              <a:ext cx="197"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sp>
          <p:nvSpPr>
            <p:cNvPr id="498754" name="Rectangle 66"/>
            <p:cNvSpPr>
              <a:spLocks noChangeAspect="1" noChangeArrowheads="1"/>
            </p:cNvSpPr>
            <p:nvPr/>
          </p:nvSpPr>
          <p:spPr bwMode="auto">
            <a:xfrm>
              <a:off x="3097" y="2044"/>
              <a:ext cx="197"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sp>
          <p:nvSpPr>
            <p:cNvPr id="498755" name="Rectangle 67"/>
            <p:cNvSpPr>
              <a:spLocks noChangeAspect="1" noChangeArrowheads="1"/>
            </p:cNvSpPr>
            <p:nvPr/>
          </p:nvSpPr>
          <p:spPr bwMode="auto">
            <a:xfrm>
              <a:off x="3643" y="2170"/>
              <a:ext cx="197"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grpSp>
      <p:sp>
        <p:nvSpPr>
          <p:cNvPr id="2" name="TextBox 1">
            <a:extLst>
              <a:ext uri="{FF2B5EF4-FFF2-40B4-BE49-F238E27FC236}">
                <a16:creationId xmlns:a16="http://schemas.microsoft.com/office/drawing/2014/main" id="{111CDA3E-8A16-E11C-07AB-E529C80DE74A}"/>
              </a:ext>
            </a:extLst>
          </p:cNvPr>
          <p:cNvSpPr txBox="1"/>
          <p:nvPr/>
        </p:nvSpPr>
        <p:spPr>
          <a:xfrm>
            <a:off x="9926075" y="972358"/>
            <a:ext cx="1801534" cy="1561710"/>
          </a:xfrm>
          <a:prstGeom prst="rect">
            <a:avLst/>
          </a:prstGeom>
          <a:noFill/>
          <a:ln>
            <a:noFill/>
          </a:ln>
        </p:spPr>
        <p:txBody>
          <a:bodyPr wrap="square" rtlCol="0">
            <a:spAutoFit/>
          </a:bodyPr>
          <a:lstStyle/>
          <a:p>
            <a:pPr algn="ctr">
              <a:lnSpc>
                <a:spcPct val="105000"/>
              </a:lnSpc>
              <a:spcBef>
                <a:spcPts val="1000"/>
              </a:spcBef>
            </a:pPr>
            <a:r>
              <a:rPr lang="en-US" sz="1400">
                <a:solidFill>
                  <a:srgbClr val="FF0000"/>
                </a:solidFill>
                <a:latin typeface="Fira Sans" panose="020B0503050000020004" pitchFamily="34" charset="0"/>
              </a:rPr>
              <a:t>O = Right ear</a:t>
            </a:r>
          </a:p>
          <a:p>
            <a:pPr algn="ctr">
              <a:lnSpc>
                <a:spcPct val="105000"/>
              </a:lnSpc>
              <a:spcBef>
                <a:spcPts val="1000"/>
              </a:spcBef>
            </a:pPr>
            <a:r>
              <a:rPr lang="en-US" sz="1400">
                <a:solidFill>
                  <a:srgbClr val="0070C0"/>
                </a:solidFill>
                <a:latin typeface="Fira Sans" panose="020B0503050000020004" pitchFamily="34" charset="0"/>
              </a:rPr>
              <a:t>X = Left ear</a:t>
            </a:r>
          </a:p>
          <a:p>
            <a:pPr>
              <a:lnSpc>
                <a:spcPct val="105000"/>
              </a:lnSpc>
              <a:spcBef>
                <a:spcPts val="1000"/>
              </a:spcBef>
            </a:pPr>
            <a:endParaRPr lang="en-US">
              <a:latin typeface="Verdana" pitchFamily="34" charset="0"/>
            </a:endParaRPr>
          </a:p>
          <a:p>
            <a:pPr algn="l">
              <a:lnSpc>
                <a:spcPct val="105000"/>
              </a:lnSpc>
              <a:spcBef>
                <a:spcPts val="1000"/>
              </a:spcBef>
            </a:pPr>
            <a:endParaRPr lang="en-CA" sz="2200">
              <a:latin typeface="Fira Sans" panose="020B0503050000020004" pitchFamily="34" charset="0"/>
              <a:ea typeface="Fira Sans" panose="020B0503050000020004" pitchFamily="34" charset="0"/>
            </a:endParaRPr>
          </a:p>
        </p:txBody>
      </p:sp>
      <p:sp>
        <p:nvSpPr>
          <p:cNvPr id="3" name="Rectangle 2">
            <a:extLst>
              <a:ext uri="{FF2B5EF4-FFF2-40B4-BE49-F238E27FC236}">
                <a16:creationId xmlns:a16="http://schemas.microsoft.com/office/drawing/2014/main" id="{40453A03-A6FD-22ED-662D-E2A5129F0141}"/>
              </a:ext>
            </a:extLst>
          </p:cNvPr>
          <p:cNvSpPr/>
          <p:nvPr/>
        </p:nvSpPr>
        <p:spPr bwMode="auto">
          <a:xfrm>
            <a:off x="10069033" y="972358"/>
            <a:ext cx="1507017" cy="747222"/>
          </a:xfrm>
          <a:prstGeom prst="rect">
            <a:avLst/>
          </a:prstGeom>
          <a:no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4121348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p:cNvSpPr>
            <a:spLocks noGrp="1" noChangeArrowheads="1"/>
          </p:cNvSpPr>
          <p:nvPr>
            <p:ph type="title"/>
          </p:nvPr>
        </p:nvSpPr>
        <p:spPr/>
        <p:txBody>
          <a:bodyPr/>
          <a:lstStyle/>
          <a:p>
            <a:r>
              <a:rPr lang="en-US">
                <a:latin typeface="Fira Sans SemiBold" panose="020B0603050000020004" pitchFamily="34" charset="0"/>
              </a:rPr>
              <a:t>Conductive Hearing Loss</a:t>
            </a:r>
          </a:p>
        </p:txBody>
      </p:sp>
      <p:grpSp>
        <p:nvGrpSpPr>
          <p:cNvPr id="500739" name="Group 3"/>
          <p:cNvGrpSpPr>
            <a:grpSpLocks noChangeAspect="1"/>
          </p:cNvGrpSpPr>
          <p:nvPr/>
        </p:nvGrpSpPr>
        <p:grpSpPr bwMode="auto">
          <a:xfrm>
            <a:off x="2107881" y="1219461"/>
            <a:ext cx="7204820" cy="4963208"/>
            <a:chOff x="242" y="492"/>
            <a:chExt cx="5511" cy="3797"/>
          </a:xfrm>
        </p:grpSpPr>
        <p:sp>
          <p:nvSpPr>
            <p:cNvPr id="500740" name="Line 4"/>
            <p:cNvSpPr>
              <a:spLocks noChangeAspect="1" noChangeShapeType="1"/>
            </p:cNvSpPr>
            <p:nvPr/>
          </p:nvSpPr>
          <p:spPr bwMode="auto">
            <a:xfrm>
              <a:off x="1103" y="766"/>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41" name="Line 5"/>
            <p:cNvSpPr>
              <a:spLocks noChangeAspect="1" noChangeShapeType="1"/>
            </p:cNvSpPr>
            <p:nvPr/>
          </p:nvSpPr>
          <p:spPr bwMode="auto">
            <a:xfrm>
              <a:off x="4440" y="770"/>
              <a:ext cx="0" cy="314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42" name="Line 6"/>
            <p:cNvSpPr>
              <a:spLocks noChangeAspect="1" noChangeShapeType="1"/>
            </p:cNvSpPr>
            <p:nvPr/>
          </p:nvSpPr>
          <p:spPr bwMode="auto">
            <a:xfrm flipH="1">
              <a:off x="1095" y="3655"/>
              <a:ext cx="334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43" name="Line 7"/>
            <p:cNvSpPr>
              <a:spLocks noChangeAspect="1" noChangeShapeType="1"/>
            </p:cNvSpPr>
            <p:nvPr/>
          </p:nvSpPr>
          <p:spPr bwMode="auto">
            <a:xfrm>
              <a:off x="1103" y="1029"/>
              <a:ext cx="3333" cy="0"/>
            </a:xfrm>
            <a:prstGeom prst="line">
              <a:avLst/>
            </a:prstGeom>
            <a:noFill/>
            <a:ln w="12700">
              <a:solidFill>
                <a:srgbClr val="FAFD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44" name="Line 8"/>
            <p:cNvSpPr>
              <a:spLocks noChangeAspect="1" noChangeShapeType="1"/>
            </p:cNvSpPr>
            <p:nvPr/>
          </p:nvSpPr>
          <p:spPr bwMode="auto">
            <a:xfrm>
              <a:off x="1103" y="1816"/>
              <a:ext cx="3333" cy="0"/>
            </a:xfrm>
            <a:prstGeom prst="line">
              <a:avLst/>
            </a:prstGeom>
            <a:noFill/>
            <a:ln w="12700">
              <a:solidFill>
                <a:srgbClr val="FAFD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45" name="Line 9"/>
            <p:cNvSpPr>
              <a:spLocks noChangeAspect="1" noChangeShapeType="1"/>
            </p:cNvSpPr>
            <p:nvPr/>
          </p:nvSpPr>
          <p:spPr bwMode="auto">
            <a:xfrm>
              <a:off x="1103" y="2604"/>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46" name="Line 10"/>
            <p:cNvSpPr>
              <a:spLocks noChangeAspect="1" noChangeShapeType="1"/>
            </p:cNvSpPr>
            <p:nvPr/>
          </p:nvSpPr>
          <p:spPr bwMode="auto">
            <a:xfrm>
              <a:off x="1103" y="2867"/>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47" name="Line 11"/>
            <p:cNvSpPr>
              <a:spLocks noChangeAspect="1" noChangeShapeType="1"/>
            </p:cNvSpPr>
            <p:nvPr/>
          </p:nvSpPr>
          <p:spPr bwMode="auto">
            <a:xfrm>
              <a:off x="1103" y="3130"/>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48" name="Line 12"/>
            <p:cNvSpPr>
              <a:spLocks noChangeAspect="1" noChangeShapeType="1"/>
            </p:cNvSpPr>
            <p:nvPr/>
          </p:nvSpPr>
          <p:spPr bwMode="auto">
            <a:xfrm>
              <a:off x="1103" y="3392"/>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49" name="Line 13"/>
            <p:cNvSpPr>
              <a:spLocks noChangeAspect="1" noChangeShapeType="1"/>
            </p:cNvSpPr>
            <p:nvPr/>
          </p:nvSpPr>
          <p:spPr bwMode="auto">
            <a:xfrm flipH="1">
              <a:off x="1095" y="3918"/>
              <a:ext cx="334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50" name="Rectangle 14"/>
            <p:cNvSpPr>
              <a:spLocks noChangeAspect="1" noChangeArrowheads="1"/>
            </p:cNvSpPr>
            <p:nvPr/>
          </p:nvSpPr>
          <p:spPr bwMode="auto">
            <a:xfrm>
              <a:off x="904" y="492"/>
              <a:ext cx="383"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250</a:t>
              </a:r>
            </a:p>
          </p:txBody>
        </p:sp>
        <p:sp>
          <p:nvSpPr>
            <p:cNvPr id="500751" name="Rectangle 15"/>
            <p:cNvSpPr>
              <a:spLocks noChangeAspect="1" noChangeArrowheads="1"/>
            </p:cNvSpPr>
            <p:nvPr/>
          </p:nvSpPr>
          <p:spPr bwMode="auto">
            <a:xfrm>
              <a:off x="1574" y="492"/>
              <a:ext cx="392"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500</a:t>
              </a:r>
            </a:p>
          </p:txBody>
        </p:sp>
        <p:sp>
          <p:nvSpPr>
            <p:cNvPr id="500752" name="Rectangle 16"/>
            <p:cNvSpPr>
              <a:spLocks noChangeAspect="1" noChangeArrowheads="1"/>
            </p:cNvSpPr>
            <p:nvPr/>
          </p:nvSpPr>
          <p:spPr bwMode="auto">
            <a:xfrm>
              <a:off x="2205" y="492"/>
              <a:ext cx="468"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1000</a:t>
              </a:r>
            </a:p>
          </p:txBody>
        </p:sp>
        <p:sp>
          <p:nvSpPr>
            <p:cNvPr id="500753" name="Rectangle 17"/>
            <p:cNvSpPr>
              <a:spLocks noChangeAspect="1" noChangeArrowheads="1"/>
            </p:cNvSpPr>
            <p:nvPr/>
          </p:nvSpPr>
          <p:spPr bwMode="auto">
            <a:xfrm>
              <a:off x="2875" y="492"/>
              <a:ext cx="478"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2000</a:t>
              </a:r>
            </a:p>
          </p:txBody>
        </p:sp>
        <p:sp>
          <p:nvSpPr>
            <p:cNvPr id="500754" name="Rectangle 18"/>
            <p:cNvSpPr>
              <a:spLocks noChangeAspect="1" noChangeArrowheads="1"/>
            </p:cNvSpPr>
            <p:nvPr/>
          </p:nvSpPr>
          <p:spPr bwMode="auto">
            <a:xfrm>
              <a:off x="3544" y="492"/>
              <a:ext cx="484"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4000</a:t>
              </a:r>
            </a:p>
          </p:txBody>
        </p:sp>
        <p:sp>
          <p:nvSpPr>
            <p:cNvPr id="500755" name="Rectangle 19"/>
            <p:cNvSpPr>
              <a:spLocks noChangeAspect="1" noChangeArrowheads="1"/>
            </p:cNvSpPr>
            <p:nvPr/>
          </p:nvSpPr>
          <p:spPr bwMode="auto">
            <a:xfrm>
              <a:off x="4157" y="492"/>
              <a:ext cx="705"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Fira Sans" panose="020B0503050000020004" pitchFamily="34" charset="0"/>
                </a:rPr>
                <a:t>8000 Hz</a:t>
              </a:r>
            </a:p>
          </p:txBody>
        </p:sp>
        <p:sp>
          <p:nvSpPr>
            <p:cNvPr id="500756" name="Rectangle 20"/>
            <p:cNvSpPr>
              <a:spLocks noChangeAspect="1" noChangeArrowheads="1"/>
            </p:cNvSpPr>
            <p:nvPr/>
          </p:nvSpPr>
          <p:spPr bwMode="auto">
            <a:xfrm>
              <a:off x="777" y="930"/>
              <a:ext cx="227"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0</a:t>
              </a:r>
            </a:p>
          </p:txBody>
        </p:sp>
        <p:sp>
          <p:nvSpPr>
            <p:cNvPr id="500757" name="Rectangle 21"/>
            <p:cNvSpPr>
              <a:spLocks noChangeAspect="1" noChangeArrowheads="1"/>
            </p:cNvSpPr>
            <p:nvPr/>
          </p:nvSpPr>
          <p:spPr bwMode="auto">
            <a:xfrm>
              <a:off x="710" y="1194"/>
              <a:ext cx="294"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10</a:t>
              </a:r>
            </a:p>
          </p:txBody>
        </p:sp>
        <p:sp>
          <p:nvSpPr>
            <p:cNvPr id="500758" name="Rectangle 22"/>
            <p:cNvSpPr>
              <a:spLocks noChangeAspect="1" noChangeArrowheads="1"/>
            </p:cNvSpPr>
            <p:nvPr/>
          </p:nvSpPr>
          <p:spPr bwMode="auto">
            <a:xfrm>
              <a:off x="700" y="1459"/>
              <a:ext cx="304"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20</a:t>
              </a:r>
            </a:p>
          </p:txBody>
        </p:sp>
        <p:sp>
          <p:nvSpPr>
            <p:cNvPr id="500759" name="Rectangle 23"/>
            <p:cNvSpPr>
              <a:spLocks noChangeAspect="1" noChangeArrowheads="1"/>
            </p:cNvSpPr>
            <p:nvPr/>
          </p:nvSpPr>
          <p:spPr bwMode="auto">
            <a:xfrm>
              <a:off x="699" y="1725"/>
              <a:ext cx="305"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30</a:t>
              </a:r>
            </a:p>
          </p:txBody>
        </p:sp>
        <p:sp>
          <p:nvSpPr>
            <p:cNvPr id="500760" name="Rectangle 24"/>
            <p:cNvSpPr>
              <a:spLocks noChangeAspect="1" noChangeArrowheads="1"/>
            </p:cNvSpPr>
            <p:nvPr/>
          </p:nvSpPr>
          <p:spPr bwMode="auto">
            <a:xfrm>
              <a:off x="694" y="1988"/>
              <a:ext cx="310"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40</a:t>
              </a:r>
            </a:p>
          </p:txBody>
        </p:sp>
        <p:sp>
          <p:nvSpPr>
            <p:cNvPr id="500761" name="Rectangle 25"/>
            <p:cNvSpPr>
              <a:spLocks noChangeAspect="1" noChangeArrowheads="1"/>
            </p:cNvSpPr>
            <p:nvPr/>
          </p:nvSpPr>
          <p:spPr bwMode="auto">
            <a:xfrm>
              <a:off x="699" y="2253"/>
              <a:ext cx="305"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50</a:t>
              </a:r>
            </a:p>
          </p:txBody>
        </p:sp>
        <p:sp>
          <p:nvSpPr>
            <p:cNvPr id="500762" name="Rectangle 26"/>
            <p:cNvSpPr>
              <a:spLocks noChangeAspect="1" noChangeArrowheads="1"/>
            </p:cNvSpPr>
            <p:nvPr/>
          </p:nvSpPr>
          <p:spPr bwMode="auto">
            <a:xfrm>
              <a:off x="694" y="2518"/>
              <a:ext cx="310"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60</a:t>
              </a:r>
            </a:p>
          </p:txBody>
        </p:sp>
        <p:sp>
          <p:nvSpPr>
            <p:cNvPr id="500763" name="Rectangle 27"/>
            <p:cNvSpPr>
              <a:spLocks noChangeAspect="1" noChangeArrowheads="1"/>
            </p:cNvSpPr>
            <p:nvPr/>
          </p:nvSpPr>
          <p:spPr bwMode="auto">
            <a:xfrm>
              <a:off x="707" y="2778"/>
              <a:ext cx="297"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70</a:t>
              </a:r>
            </a:p>
          </p:txBody>
        </p:sp>
        <p:sp>
          <p:nvSpPr>
            <p:cNvPr id="500764" name="Rectangle 28"/>
            <p:cNvSpPr>
              <a:spLocks noChangeAspect="1" noChangeArrowheads="1"/>
            </p:cNvSpPr>
            <p:nvPr/>
          </p:nvSpPr>
          <p:spPr bwMode="auto">
            <a:xfrm>
              <a:off x="690" y="3038"/>
              <a:ext cx="314"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80</a:t>
              </a:r>
            </a:p>
          </p:txBody>
        </p:sp>
        <p:sp>
          <p:nvSpPr>
            <p:cNvPr id="500765" name="Rectangle 29"/>
            <p:cNvSpPr>
              <a:spLocks noChangeAspect="1" noChangeArrowheads="1"/>
            </p:cNvSpPr>
            <p:nvPr/>
          </p:nvSpPr>
          <p:spPr bwMode="auto">
            <a:xfrm>
              <a:off x="695" y="3302"/>
              <a:ext cx="309"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90</a:t>
              </a:r>
            </a:p>
          </p:txBody>
        </p:sp>
        <p:sp>
          <p:nvSpPr>
            <p:cNvPr id="500766" name="Rectangle 30"/>
            <p:cNvSpPr>
              <a:spLocks noChangeAspect="1" noChangeArrowheads="1"/>
            </p:cNvSpPr>
            <p:nvPr/>
          </p:nvSpPr>
          <p:spPr bwMode="auto">
            <a:xfrm>
              <a:off x="623" y="3567"/>
              <a:ext cx="381"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100</a:t>
              </a:r>
            </a:p>
          </p:txBody>
        </p:sp>
        <p:sp>
          <p:nvSpPr>
            <p:cNvPr id="500767" name="Rectangle 31"/>
            <p:cNvSpPr>
              <a:spLocks noChangeAspect="1" noChangeArrowheads="1"/>
            </p:cNvSpPr>
            <p:nvPr/>
          </p:nvSpPr>
          <p:spPr bwMode="auto">
            <a:xfrm>
              <a:off x="642" y="3803"/>
              <a:ext cx="362"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Fira Sans" panose="020B0503050000020004" pitchFamily="34" charset="0"/>
                </a:rPr>
                <a:t>110</a:t>
              </a:r>
            </a:p>
          </p:txBody>
        </p:sp>
        <p:sp>
          <p:nvSpPr>
            <p:cNvPr id="500768" name="Line 32"/>
            <p:cNvSpPr>
              <a:spLocks noChangeAspect="1" noChangeShapeType="1"/>
            </p:cNvSpPr>
            <p:nvPr/>
          </p:nvSpPr>
          <p:spPr bwMode="auto">
            <a:xfrm flipV="1">
              <a:off x="1767" y="762"/>
              <a:ext cx="0" cy="316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69" name="Line 33"/>
            <p:cNvSpPr>
              <a:spLocks noChangeAspect="1" noChangeShapeType="1"/>
            </p:cNvSpPr>
            <p:nvPr/>
          </p:nvSpPr>
          <p:spPr bwMode="auto">
            <a:xfrm flipV="1">
              <a:off x="2435" y="762"/>
              <a:ext cx="0" cy="316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0" name="Line 34"/>
            <p:cNvSpPr>
              <a:spLocks noChangeAspect="1" noChangeShapeType="1"/>
            </p:cNvSpPr>
            <p:nvPr/>
          </p:nvSpPr>
          <p:spPr bwMode="auto">
            <a:xfrm flipV="1">
              <a:off x="3104" y="762"/>
              <a:ext cx="0" cy="316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1" name="Line 35"/>
            <p:cNvSpPr>
              <a:spLocks noChangeAspect="1" noChangeShapeType="1"/>
            </p:cNvSpPr>
            <p:nvPr/>
          </p:nvSpPr>
          <p:spPr bwMode="auto">
            <a:xfrm flipV="1">
              <a:off x="3772" y="762"/>
              <a:ext cx="0" cy="316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2" name="Line 36"/>
            <p:cNvSpPr>
              <a:spLocks noChangeAspect="1" noChangeShapeType="1"/>
            </p:cNvSpPr>
            <p:nvPr/>
          </p:nvSpPr>
          <p:spPr bwMode="auto">
            <a:xfrm>
              <a:off x="1103" y="1029"/>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3" name="Line 37"/>
            <p:cNvSpPr>
              <a:spLocks noChangeAspect="1" noChangeShapeType="1"/>
            </p:cNvSpPr>
            <p:nvPr/>
          </p:nvSpPr>
          <p:spPr bwMode="auto">
            <a:xfrm>
              <a:off x="1103" y="1292"/>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4" name="Line 38"/>
            <p:cNvSpPr>
              <a:spLocks noChangeAspect="1" noChangeShapeType="1"/>
            </p:cNvSpPr>
            <p:nvPr/>
          </p:nvSpPr>
          <p:spPr bwMode="auto">
            <a:xfrm>
              <a:off x="1103" y="1555"/>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5" name="Line 39"/>
            <p:cNvSpPr>
              <a:spLocks noChangeAspect="1" noChangeShapeType="1"/>
            </p:cNvSpPr>
            <p:nvPr/>
          </p:nvSpPr>
          <p:spPr bwMode="auto">
            <a:xfrm>
              <a:off x="1103" y="1816"/>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6" name="Line 40"/>
            <p:cNvSpPr>
              <a:spLocks noChangeAspect="1" noChangeShapeType="1"/>
            </p:cNvSpPr>
            <p:nvPr/>
          </p:nvSpPr>
          <p:spPr bwMode="auto">
            <a:xfrm>
              <a:off x="1103" y="2079"/>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7" name="Line 41"/>
            <p:cNvSpPr>
              <a:spLocks noChangeAspect="1" noChangeShapeType="1"/>
            </p:cNvSpPr>
            <p:nvPr/>
          </p:nvSpPr>
          <p:spPr bwMode="auto">
            <a:xfrm>
              <a:off x="1103" y="2342"/>
              <a:ext cx="333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8" name="Line 42"/>
            <p:cNvSpPr>
              <a:spLocks noChangeAspect="1" noChangeShapeType="1"/>
            </p:cNvSpPr>
            <p:nvPr/>
          </p:nvSpPr>
          <p:spPr bwMode="auto">
            <a:xfrm flipV="1">
              <a:off x="1099" y="762"/>
              <a:ext cx="0" cy="316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79" name="Rectangle 43"/>
            <p:cNvSpPr>
              <a:spLocks noChangeAspect="1" noChangeArrowheads="1"/>
            </p:cNvSpPr>
            <p:nvPr/>
          </p:nvSpPr>
          <p:spPr bwMode="auto">
            <a:xfrm>
              <a:off x="4305" y="2196"/>
              <a:ext cx="262"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500780" name="Line 44"/>
            <p:cNvSpPr>
              <a:spLocks noChangeAspect="1" noChangeShapeType="1"/>
            </p:cNvSpPr>
            <p:nvPr/>
          </p:nvSpPr>
          <p:spPr bwMode="auto">
            <a:xfrm>
              <a:off x="1256" y="2216"/>
              <a:ext cx="376" cy="8"/>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81" name="Line 45"/>
            <p:cNvSpPr>
              <a:spLocks noChangeAspect="1" noChangeShapeType="1"/>
            </p:cNvSpPr>
            <p:nvPr/>
          </p:nvSpPr>
          <p:spPr bwMode="auto">
            <a:xfrm>
              <a:off x="1928" y="2264"/>
              <a:ext cx="372" cy="51"/>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82" name="Line 46"/>
            <p:cNvSpPr>
              <a:spLocks noChangeAspect="1" noChangeShapeType="1"/>
            </p:cNvSpPr>
            <p:nvPr/>
          </p:nvSpPr>
          <p:spPr bwMode="auto">
            <a:xfrm flipV="1">
              <a:off x="2600" y="1960"/>
              <a:ext cx="368" cy="304"/>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83" name="Line 47"/>
            <p:cNvSpPr>
              <a:spLocks noChangeAspect="1" noChangeShapeType="1"/>
            </p:cNvSpPr>
            <p:nvPr/>
          </p:nvSpPr>
          <p:spPr bwMode="auto">
            <a:xfrm>
              <a:off x="3224" y="2024"/>
              <a:ext cx="320" cy="80"/>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84" name="Line 48"/>
            <p:cNvSpPr>
              <a:spLocks noChangeAspect="1" noChangeShapeType="1"/>
            </p:cNvSpPr>
            <p:nvPr/>
          </p:nvSpPr>
          <p:spPr bwMode="auto">
            <a:xfrm>
              <a:off x="3944" y="2264"/>
              <a:ext cx="339" cy="74"/>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85" name="Rectangle 49"/>
            <p:cNvSpPr>
              <a:spLocks noChangeAspect="1" noChangeArrowheads="1"/>
            </p:cNvSpPr>
            <p:nvPr/>
          </p:nvSpPr>
          <p:spPr bwMode="auto">
            <a:xfrm>
              <a:off x="3600" y="2119"/>
              <a:ext cx="231"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500786" name="Rectangle 50"/>
            <p:cNvSpPr>
              <a:spLocks noChangeAspect="1" noChangeArrowheads="1"/>
            </p:cNvSpPr>
            <p:nvPr/>
          </p:nvSpPr>
          <p:spPr bwMode="auto">
            <a:xfrm>
              <a:off x="2876" y="1783"/>
              <a:ext cx="262"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500787" name="Rectangle 51"/>
            <p:cNvSpPr>
              <a:spLocks noChangeAspect="1" noChangeArrowheads="1"/>
            </p:cNvSpPr>
            <p:nvPr/>
          </p:nvSpPr>
          <p:spPr bwMode="auto">
            <a:xfrm>
              <a:off x="2332" y="2233"/>
              <a:ext cx="262"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500788" name="Rectangle 52"/>
            <p:cNvSpPr>
              <a:spLocks noChangeAspect="1" noChangeArrowheads="1"/>
            </p:cNvSpPr>
            <p:nvPr/>
          </p:nvSpPr>
          <p:spPr bwMode="auto">
            <a:xfrm>
              <a:off x="1608" y="2134"/>
              <a:ext cx="262"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500789" name="Rectangle 53"/>
            <p:cNvSpPr>
              <a:spLocks noChangeAspect="1" noChangeArrowheads="1"/>
            </p:cNvSpPr>
            <p:nvPr/>
          </p:nvSpPr>
          <p:spPr bwMode="auto">
            <a:xfrm>
              <a:off x="1032" y="2104"/>
              <a:ext cx="262"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O</a:t>
              </a:r>
            </a:p>
          </p:txBody>
        </p:sp>
        <p:sp>
          <p:nvSpPr>
            <p:cNvPr id="500790" name="Rectangle 54"/>
            <p:cNvSpPr>
              <a:spLocks noChangeAspect="1" noChangeArrowheads="1"/>
            </p:cNvSpPr>
            <p:nvPr/>
          </p:nvSpPr>
          <p:spPr bwMode="auto">
            <a:xfrm>
              <a:off x="4575" y="2931"/>
              <a:ext cx="1128" cy="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O = right ear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X = left ear</a:t>
              </a:r>
              <a:endParaRPr kumimoji="0" lang="en-US" sz="2400"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91" name="Rectangle 55"/>
            <p:cNvSpPr>
              <a:spLocks noChangeAspect="1" noChangeArrowheads="1"/>
            </p:cNvSpPr>
            <p:nvPr/>
          </p:nvSpPr>
          <p:spPr bwMode="auto">
            <a:xfrm>
              <a:off x="958" y="2104"/>
              <a:ext cx="235"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500792" name="Rectangle 56"/>
            <p:cNvSpPr>
              <a:spLocks noChangeAspect="1" noChangeArrowheads="1"/>
            </p:cNvSpPr>
            <p:nvPr/>
          </p:nvSpPr>
          <p:spPr bwMode="auto">
            <a:xfrm>
              <a:off x="1727" y="2122"/>
              <a:ext cx="235"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500793" name="Rectangle 57"/>
            <p:cNvSpPr>
              <a:spLocks noChangeAspect="1" noChangeArrowheads="1"/>
            </p:cNvSpPr>
            <p:nvPr/>
          </p:nvSpPr>
          <p:spPr bwMode="auto">
            <a:xfrm>
              <a:off x="2247" y="2182"/>
              <a:ext cx="235"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500794" name="Rectangle 58"/>
            <p:cNvSpPr>
              <a:spLocks noChangeAspect="1" noChangeArrowheads="1"/>
            </p:cNvSpPr>
            <p:nvPr/>
          </p:nvSpPr>
          <p:spPr bwMode="auto">
            <a:xfrm>
              <a:off x="2998" y="1804"/>
              <a:ext cx="235"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500795" name="Rectangle 59"/>
            <p:cNvSpPr>
              <a:spLocks noChangeAspect="1" noChangeArrowheads="1"/>
            </p:cNvSpPr>
            <p:nvPr/>
          </p:nvSpPr>
          <p:spPr bwMode="auto">
            <a:xfrm>
              <a:off x="3711" y="2110"/>
              <a:ext cx="321"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500796" name="Rectangle 60"/>
            <p:cNvSpPr>
              <a:spLocks noChangeAspect="1" noChangeArrowheads="1"/>
            </p:cNvSpPr>
            <p:nvPr/>
          </p:nvSpPr>
          <p:spPr bwMode="auto">
            <a:xfrm>
              <a:off x="4224" y="2242"/>
              <a:ext cx="331"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Fira Sans" panose="020B0503050000020004" pitchFamily="34" charset="0"/>
                </a:rPr>
                <a:t>X</a:t>
              </a:r>
            </a:p>
          </p:txBody>
        </p:sp>
        <p:sp>
          <p:nvSpPr>
            <p:cNvPr id="500797" name="Line 61"/>
            <p:cNvSpPr>
              <a:spLocks noChangeAspect="1" noChangeShapeType="1"/>
            </p:cNvSpPr>
            <p:nvPr/>
          </p:nvSpPr>
          <p:spPr bwMode="auto">
            <a:xfrm>
              <a:off x="1256" y="960"/>
              <a:ext cx="392" cy="12"/>
            </a:xfrm>
            <a:prstGeom prst="line">
              <a:avLst/>
            </a:prstGeom>
            <a:noFill/>
            <a:ln w="25400">
              <a:solidFill>
                <a:srgbClr val="FF0000"/>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98" name="Line 62"/>
            <p:cNvSpPr>
              <a:spLocks noChangeAspect="1" noChangeShapeType="1"/>
            </p:cNvSpPr>
            <p:nvPr/>
          </p:nvSpPr>
          <p:spPr bwMode="auto">
            <a:xfrm>
              <a:off x="1904" y="1004"/>
              <a:ext cx="452" cy="20"/>
            </a:xfrm>
            <a:prstGeom prst="line">
              <a:avLst/>
            </a:prstGeom>
            <a:noFill/>
            <a:ln w="25400">
              <a:solidFill>
                <a:srgbClr val="FF0000"/>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799" name="Line 63"/>
            <p:cNvSpPr>
              <a:spLocks noChangeAspect="1" noChangeShapeType="1"/>
            </p:cNvSpPr>
            <p:nvPr/>
          </p:nvSpPr>
          <p:spPr bwMode="auto">
            <a:xfrm>
              <a:off x="2576" y="1080"/>
              <a:ext cx="440" cy="0"/>
            </a:xfrm>
            <a:prstGeom prst="line">
              <a:avLst/>
            </a:prstGeom>
            <a:noFill/>
            <a:ln w="25400">
              <a:solidFill>
                <a:srgbClr val="FF0000"/>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800" name="Line 64"/>
            <p:cNvSpPr>
              <a:spLocks noChangeAspect="1" noChangeShapeType="1"/>
            </p:cNvSpPr>
            <p:nvPr/>
          </p:nvSpPr>
          <p:spPr bwMode="auto">
            <a:xfrm flipV="1">
              <a:off x="3224" y="1060"/>
              <a:ext cx="428" cy="52"/>
            </a:xfrm>
            <a:prstGeom prst="line">
              <a:avLst/>
            </a:prstGeom>
            <a:noFill/>
            <a:ln w="25400">
              <a:solidFill>
                <a:srgbClr val="FF0000"/>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801" name="Rectangle 65"/>
            <p:cNvSpPr>
              <a:spLocks noChangeAspect="1" noChangeArrowheads="1"/>
            </p:cNvSpPr>
            <p:nvPr/>
          </p:nvSpPr>
          <p:spPr bwMode="auto">
            <a:xfrm>
              <a:off x="4693" y="2175"/>
              <a:ext cx="1058" cy="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Air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Conduction</a:t>
              </a:r>
            </a:p>
          </p:txBody>
        </p:sp>
        <p:sp>
          <p:nvSpPr>
            <p:cNvPr id="500802" name="Rectangle 66"/>
            <p:cNvSpPr>
              <a:spLocks noChangeAspect="1" noChangeArrowheads="1"/>
            </p:cNvSpPr>
            <p:nvPr/>
          </p:nvSpPr>
          <p:spPr bwMode="auto">
            <a:xfrm>
              <a:off x="4695" y="990"/>
              <a:ext cx="1058" cy="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Bone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Fira Sans" panose="020B0503050000020004" pitchFamily="34" charset="0"/>
                </a:rPr>
                <a:t>Conduction</a:t>
              </a:r>
              <a:endParaRPr kumimoji="0" lang="en-US" sz="2400" b="0" i="0" u="none" strike="noStrike" kern="1200" cap="none" spc="0" normalizeH="0" baseline="0" noProof="0">
                <a:ln>
                  <a:noFill/>
                </a:ln>
                <a:solidFill>
                  <a:srgbClr val="000000"/>
                </a:solidFill>
                <a:effectLst/>
                <a:uLnTx/>
                <a:uFillTx/>
                <a:latin typeface="Fira Sans" panose="020B0503050000020004" pitchFamily="34" charset="0"/>
              </a:endParaRPr>
            </a:p>
          </p:txBody>
        </p:sp>
        <p:sp>
          <p:nvSpPr>
            <p:cNvPr id="500803" name="Rectangle 67"/>
            <p:cNvSpPr>
              <a:spLocks noChangeAspect="1" noChangeArrowheads="1"/>
            </p:cNvSpPr>
            <p:nvPr/>
          </p:nvSpPr>
          <p:spPr bwMode="auto">
            <a:xfrm>
              <a:off x="4465" y="906"/>
              <a:ext cx="278" cy="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4399" b="0" i="0" u="none" strike="noStrike" kern="1200" cap="none" spc="0" normalizeH="0" baseline="0" noProof="0">
                  <a:ln>
                    <a:noFill/>
                  </a:ln>
                  <a:solidFill>
                    <a:srgbClr val="000000"/>
                  </a:solidFill>
                  <a:effectLst/>
                  <a:uLnTx/>
                  <a:uFillTx/>
                  <a:latin typeface="Fira Sans" panose="020B0503050000020004" pitchFamily="34" charset="0"/>
                </a:rPr>
                <a:t>}</a:t>
              </a:r>
            </a:p>
          </p:txBody>
        </p:sp>
        <p:sp>
          <p:nvSpPr>
            <p:cNvPr id="500804" name="Rectangle 68"/>
            <p:cNvSpPr>
              <a:spLocks noChangeAspect="1" noChangeArrowheads="1"/>
            </p:cNvSpPr>
            <p:nvPr/>
          </p:nvSpPr>
          <p:spPr bwMode="auto">
            <a:xfrm>
              <a:off x="4462" y="2142"/>
              <a:ext cx="278" cy="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4399" b="0" i="0" u="none" strike="noStrike" kern="1200" cap="none" spc="0" normalizeH="0" baseline="0" noProof="0">
                  <a:ln>
                    <a:noFill/>
                  </a:ln>
                  <a:solidFill>
                    <a:srgbClr val="000000"/>
                  </a:solidFill>
                  <a:effectLst/>
                  <a:uLnTx/>
                  <a:uFillTx/>
                  <a:latin typeface="Fira Sans" panose="020B0503050000020004" pitchFamily="34" charset="0"/>
                </a:rPr>
                <a:t>}</a:t>
              </a:r>
            </a:p>
          </p:txBody>
        </p:sp>
        <p:sp>
          <p:nvSpPr>
            <p:cNvPr id="500805" name="Rectangle 69"/>
            <p:cNvSpPr>
              <a:spLocks noChangeAspect="1" noChangeArrowheads="1"/>
            </p:cNvSpPr>
            <p:nvPr/>
          </p:nvSpPr>
          <p:spPr bwMode="auto">
            <a:xfrm rot="16200000">
              <a:off x="-121" y="2066"/>
              <a:ext cx="1077" cy="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Fira Sans" panose="020B0503050000020004" pitchFamily="34" charset="0"/>
                </a:rPr>
                <a:t>Intensity</a:t>
              </a:r>
            </a:p>
          </p:txBody>
        </p:sp>
        <p:sp>
          <p:nvSpPr>
            <p:cNvPr id="500806" name="Rectangle 70"/>
            <p:cNvSpPr>
              <a:spLocks noChangeAspect="1" noChangeArrowheads="1"/>
            </p:cNvSpPr>
            <p:nvPr/>
          </p:nvSpPr>
          <p:spPr bwMode="auto">
            <a:xfrm>
              <a:off x="2210" y="3938"/>
              <a:ext cx="1248" cy="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Fira Sans" panose="020B0503050000020004" pitchFamily="34" charset="0"/>
                </a:rPr>
                <a:t>Frequency</a:t>
              </a:r>
            </a:p>
          </p:txBody>
        </p:sp>
        <p:sp>
          <p:nvSpPr>
            <p:cNvPr id="500807" name="Rectangle 71"/>
            <p:cNvSpPr>
              <a:spLocks noChangeAspect="1" noChangeArrowheads="1"/>
            </p:cNvSpPr>
            <p:nvPr/>
          </p:nvSpPr>
          <p:spPr bwMode="auto">
            <a:xfrm>
              <a:off x="1047" y="807"/>
              <a:ext cx="228"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sp>
          <p:nvSpPr>
            <p:cNvPr id="500808" name="Rectangle 72"/>
            <p:cNvSpPr>
              <a:spLocks noChangeAspect="1" noChangeArrowheads="1"/>
            </p:cNvSpPr>
            <p:nvPr/>
          </p:nvSpPr>
          <p:spPr bwMode="auto">
            <a:xfrm>
              <a:off x="1671" y="855"/>
              <a:ext cx="228"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sp>
          <p:nvSpPr>
            <p:cNvPr id="500809" name="Rectangle 73"/>
            <p:cNvSpPr>
              <a:spLocks noChangeAspect="1" noChangeArrowheads="1"/>
            </p:cNvSpPr>
            <p:nvPr/>
          </p:nvSpPr>
          <p:spPr bwMode="auto">
            <a:xfrm>
              <a:off x="2343" y="903"/>
              <a:ext cx="228"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sp>
          <p:nvSpPr>
            <p:cNvPr id="500810" name="Rectangle 74"/>
            <p:cNvSpPr>
              <a:spLocks noChangeAspect="1" noChangeArrowheads="1"/>
            </p:cNvSpPr>
            <p:nvPr/>
          </p:nvSpPr>
          <p:spPr bwMode="auto">
            <a:xfrm>
              <a:off x="2967" y="951"/>
              <a:ext cx="228"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sp>
          <p:nvSpPr>
            <p:cNvPr id="500811" name="Rectangle 75"/>
            <p:cNvSpPr>
              <a:spLocks noChangeAspect="1" noChangeArrowheads="1"/>
            </p:cNvSpPr>
            <p:nvPr/>
          </p:nvSpPr>
          <p:spPr bwMode="auto">
            <a:xfrm>
              <a:off x="3638" y="951"/>
              <a:ext cx="228"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Fira Sans" panose="020B0503050000020004" pitchFamily="34" charset="0"/>
                </a:rPr>
                <a:t>&gt;</a:t>
              </a:r>
            </a:p>
          </p:txBody>
        </p:sp>
      </p:grpSp>
      <p:sp>
        <p:nvSpPr>
          <p:cNvPr id="3" name="TextBox 2">
            <a:extLst>
              <a:ext uri="{FF2B5EF4-FFF2-40B4-BE49-F238E27FC236}">
                <a16:creationId xmlns:a16="http://schemas.microsoft.com/office/drawing/2014/main" id="{9B396940-0652-EA28-4BCE-AAC05063D701}"/>
              </a:ext>
            </a:extLst>
          </p:cNvPr>
          <p:cNvSpPr txBox="1"/>
          <p:nvPr/>
        </p:nvSpPr>
        <p:spPr>
          <a:xfrm>
            <a:off x="9926075" y="972358"/>
            <a:ext cx="1801534" cy="1561710"/>
          </a:xfrm>
          <a:prstGeom prst="rect">
            <a:avLst/>
          </a:prstGeom>
          <a:noFill/>
          <a:ln>
            <a:noFill/>
          </a:ln>
        </p:spPr>
        <p:txBody>
          <a:bodyPr wrap="square" rtlCol="0">
            <a:spAutoFit/>
          </a:bodyPr>
          <a:lstStyle/>
          <a:p>
            <a:pPr algn="ctr">
              <a:lnSpc>
                <a:spcPct val="105000"/>
              </a:lnSpc>
              <a:spcBef>
                <a:spcPts val="1000"/>
              </a:spcBef>
            </a:pPr>
            <a:r>
              <a:rPr lang="en-US" sz="1400">
                <a:solidFill>
                  <a:srgbClr val="FF0000"/>
                </a:solidFill>
                <a:latin typeface="Fira Sans" panose="020B0503050000020004" pitchFamily="34" charset="0"/>
              </a:rPr>
              <a:t>O = Right ear</a:t>
            </a:r>
          </a:p>
          <a:p>
            <a:pPr algn="ctr">
              <a:lnSpc>
                <a:spcPct val="105000"/>
              </a:lnSpc>
              <a:spcBef>
                <a:spcPts val="1000"/>
              </a:spcBef>
            </a:pPr>
            <a:r>
              <a:rPr lang="en-US" sz="1400">
                <a:solidFill>
                  <a:srgbClr val="0070C0"/>
                </a:solidFill>
                <a:latin typeface="Fira Sans" panose="020B0503050000020004" pitchFamily="34" charset="0"/>
              </a:rPr>
              <a:t>X = Left ear</a:t>
            </a:r>
          </a:p>
          <a:p>
            <a:pPr>
              <a:lnSpc>
                <a:spcPct val="105000"/>
              </a:lnSpc>
              <a:spcBef>
                <a:spcPts val="1000"/>
              </a:spcBef>
            </a:pPr>
            <a:endParaRPr lang="en-US">
              <a:latin typeface="Verdana" pitchFamily="34" charset="0"/>
            </a:endParaRPr>
          </a:p>
          <a:p>
            <a:pPr algn="l">
              <a:lnSpc>
                <a:spcPct val="105000"/>
              </a:lnSpc>
              <a:spcBef>
                <a:spcPts val="1000"/>
              </a:spcBef>
            </a:pPr>
            <a:endParaRPr lang="en-CA" sz="2200">
              <a:latin typeface="Fira Sans" panose="020B0503050000020004" pitchFamily="34" charset="0"/>
              <a:ea typeface="Fira Sans" panose="020B0503050000020004" pitchFamily="34" charset="0"/>
            </a:endParaRPr>
          </a:p>
        </p:txBody>
      </p:sp>
      <p:sp>
        <p:nvSpPr>
          <p:cNvPr id="4" name="Rectangle 3">
            <a:extLst>
              <a:ext uri="{FF2B5EF4-FFF2-40B4-BE49-F238E27FC236}">
                <a16:creationId xmlns:a16="http://schemas.microsoft.com/office/drawing/2014/main" id="{756804F4-6512-59A2-F6BA-6583668177E8}"/>
              </a:ext>
            </a:extLst>
          </p:cNvPr>
          <p:cNvSpPr/>
          <p:nvPr/>
        </p:nvSpPr>
        <p:spPr bwMode="auto">
          <a:xfrm>
            <a:off x="10069033" y="972358"/>
            <a:ext cx="1507017" cy="747222"/>
          </a:xfrm>
          <a:prstGeom prst="rect">
            <a:avLst/>
          </a:prstGeom>
          <a:no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172423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p:cNvSpPr>
            <a:spLocks noGrp="1" noChangeArrowheads="1"/>
          </p:cNvSpPr>
          <p:nvPr>
            <p:ph type="title"/>
          </p:nvPr>
        </p:nvSpPr>
        <p:spPr/>
        <p:txBody>
          <a:bodyPr/>
          <a:lstStyle/>
          <a:p>
            <a:r>
              <a:rPr lang="en-US"/>
              <a:t>Mixed Hearing Loss</a:t>
            </a:r>
          </a:p>
        </p:txBody>
      </p:sp>
      <p:grpSp>
        <p:nvGrpSpPr>
          <p:cNvPr id="8" name="Group 7">
            <a:extLst>
              <a:ext uri="{FF2B5EF4-FFF2-40B4-BE49-F238E27FC236}">
                <a16:creationId xmlns:a16="http://schemas.microsoft.com/office/drawing/2014/main" id="{706829DF-2663-440F-B246-85C5AA7C940C}"/>
              </a:ext>
            </a:extLst>
          </p:cNvPr>
          <p:cNvGrpSpPr/>
          <p:nvPr/>
        </p:nvGrpSpPr>
        <p:grpSpPr>
          <a:xfrm>
            <a:off x="2107124" y="1219460"/>
            <a:ext cx="7379105" cy="4963489"/>
            <a:chOff x="1581990" y="915248"/>
            <a:chExt cx="5540100" cy="3726499"/>
          </a:xfrm>
        </p:grpSpPr>
        <p:sp>
          <p:nvSpPr>
            <p:cNvPr id="500740" name="Line 4"/>
            <p:cNvSpPr>
              <a:spLocks noChangeAspect="1" noChangeShapeType="1"/>
            </p:cNvSpPr>
            <p:nvPr/>
          </p:nvSpPr>
          <p:spPr bwMode="auto">
            <a:xfrm>
              <a:off x="2427662" y="1184145"/>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41" name="Line 5"/>
            <p:cNvSpPr>
              <a:spLocks noChangeAspect="1" noChangeShapeType="1"/>
            </p:cNvSpPr>
            <p:nvPr/>
          </p:nvSpPr>
          <p:spPr bwMode="auto">
            <a:xfrm>
              <a:off x="5703050" y="1188071"/>
              <a:ext cx="0" cy="3085448"/>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42" name="Line 6"/>
            <p:cNvSpPr>
              <a:spLocks noChangeAspect="1" noChangeShapeType="1"/>
            </p:cNvSpPr>
            <p:nvPr/>
          </p:nvSpPr>
          <p:spPr bwMode="auto">
            <a:xfrm flipH="1">
              <a:off x="2419810" y="4019342"/>
              <a:ext cx="328716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43" name="Line 7"/>
            <p:cNvSpPr>
              <a:spLocks noChangeAspect="1" noChangeShapeType="1"/>
            </p:cNvSpPr>
            <p:nvPr/>
          </p:nvSpPr>
          <p:spPr bwMode="auto">
            <a:xfrm>
              <a:off x="2427662" y="1442247"/>
              <a:ext cx="3271462" cy="0"/>
            </a:xfrm>
            <a:prstGeom prst="line">
              <a:avLst/>
            </a:prstGeom>
            <a:noFill/>
            <a:ln w="12700">
              <a:solidFill>
                <a:srgbClr val="FAFD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44" name="Line 8"/>
            <p:cNvSpPr>
              <a:spLocks noChangeAspect="1" noChangeShapeType="1"/>
            </p:cNvSpPr>
            <p:nvPr/>
          </p:nvSpPr>
          <p:spPr bwMode="auto">
            <a:xfrm>
              <a:off x="2427662" y="2214591"/>
              <a:ext cx="3271462" cy="0"/>
            </a:xfrm>
            <a:prstGeom prst="line">
              <a:avLst/>
            </a:prstGeom>
            <a:noFill/>
            <a:ln w="12700">
              <a:solidFill>
                <a:srgbClr val="FAFD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45" name="Line 9"/>
            <p:cNvSpPr>
              <a:spLocks noChangeAspect="1" noChangeShapeType="1"/>
            </p:cNvSpPr>
            <p:nvPr/>
          </p:nvSpPr>
          <p:spPr bwMode="auto">
            <a:xfrm>
              <a:off x="2427662" y="2987916"/>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46" name="Line 10"/>
            <p:cNvSpPr>
              <a:spLocks noChangeAspect="1" noChangeShapeType="1"/>
            </p:cNvSpPr>
            <p:nvPr/>
          </p:nvSpPr>
          <p:spPr bwMode="auto">
            <a:xfrm>
              <a:off x="2427662" y="3246018"/>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47" name="Line 11"/>
            <p:cNvSpPr>
              <a:spLocks noChangeAspect="1" noChangeShapeType="1"/>
            </p:cNvSpPr>
            <p:nvPr/>
          </p:nvSpPr>
          <p:spPr bwMode="auto">
            <a:xfrm>
              <a:off x="2427662" y="3504120"/>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48" name="Line 12"/>
            <p:cNvSpPr>
              <a:spLocks noChangeAspect="1" noChangeShapeType="1"/>
            </p:cNvSpPr>
            <p:nvPr/>
          </p:nvSpPr>
          <p:spPr bwMode="auto">
            <a:xfrm>
              <a:off x="2427662" y="3761240"/>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49" name="Line 13"/>
            <p:cNvSpPr>
              <a:spLocks noChangeAspect="1" noChangeShapeType="1"/>
            </p:cNvSpPr>
            <p:nvPr/>
          </p:nvSpPr>
          <p:spPr bwMode="auto">
            <a:xfrm flipH="1">
              <a:off x="2419810" y="4277444"/>
              <a:ext cx="328716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50" name="Rectangle 14"/>
            <p:cNvSpPr>
              <a:spLocks noChangeAspect="1" noChangeArrowheads="1"/>
            </p:cNvSpPr>
            <p:nvPr/>
          </p:nvSpPr>
          <p:spPr bwMode="auto">
            <a:xfrm>
              <a:off x="2204010" y="915248"/>
              <a:ext cx="429637"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250</a:t>
              </a:r>
            </a:p>
          </p:txBody>
        </p:sp>
        <p:sp>
          <p:nvSpPr>
            <p:cNvPr id="500751" name="Rectangle 15"/>
            <p:cNvSpPr>
              <a:spLocks noChangeAspect="1" noChangeArrowheads="1"/>
            </p:cNvSpPr>
            <p:nvPr/>
          </p:nvSpPr>
          <p:spPr bwMode="auto">
            <a:xfrm>
              <a:off x="2866547" y="915248"/>
              <a:ext cx="429637"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500</a:t>
              </a:r>
            </a:p>
          </p:txBody>
        </p:sp>
        <p:sp>
          <p:nvSpPr>
            <p:cNvPr id="500752" name="Rectangle 16"/>
            <p:cNvSpPr>
              <a:spLocks noChangeAspect="1" noChangeArrowheads="1"/>
            </p:cNvSpPr>
            <p:nvPr/>
          </p:nvSpPr>
          <p:spPr bwMode="auto">
            <a:xfrm>
              <a:off x="3475435" y="915248"/>
              <a:ext cx="527121"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1000</a:t>
              </a:r>
            </a:p>
          </p:txBody>
        </p:sp>
        <p:sp>
          <p:nvSpPr>
            <p:cNvPr id="500753" name="Rectangle 17"/>
            <p:cNvSpPr>
              <a:spLocks noChangeAspect="1" noChangeArrowheads="1"/>
            </p:cNvSpPr>
            <p:nvPr/>
          </p:nvSpPr>
          <p:spPr bwMode="auto">
            <a:xfrm>
              <a:off x="4137972" y="915248"/>
              <a:ext cx="527121"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2000</a:t>
              </a:r>
            </a:p>
          </p:txBody>
        </p:sp>
        <p:sp>
          <p:nvSpPr>
            <p:cNvPr id="500754" name="Rectangle 18"/>
            <p:cNvSpPr>
              <a:spLocks noChangeAspect="1" noChangeArrowheads="1"/>
            </p:cNvSpPr>
            <p:nvPr/>
          </p:nvSpPr>
          <p:spPr bwMode="auto">
            <a:xfrm>
              <a:off x="4797565" y="915248"/>
              <a:ext cx="527121"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4000</a:t>
              </a:r>
            </a:p>
          </p:txBody>
        </p:sp>
        <p:sp>
          <p:nvSpPr>
            <p:cNvPr id="500755" name="Rectangle 19"/>
            <p:cNvSpPr>
              <a:spLocks noChangeAspect="1" noChangeArrowheads="1"/>
            </p:cNvSpPr>
            <p:nvPr/>
          </p:nvSpPr>
          <p:spPr bwMode="auto">
            <a:xfrm>
              <a:off x="5383523" y="915248"/>
              <a:ext cx="777451"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Verdana" pitchFamily="34" charset="0"/>
                  <a:ea typeface="+mn-ea"/>
                  <a:cs typeface="+mn-cs"/>
                </a:rPr>
                <a:t>8000 Hz</a:t>
              </a:r>
            </a:p>
          </p:txBody>
        </p:sp>
        <p:sp>
          <p:nvSpPr>
            <p:cNvPr id="500756" name="Rectangle 20"/>
            <p:cNvSpPr>
              <a:spLocks noChangeAspect="1" noChangeArrowheads="1"/>
            </p:cNvSpPr>
            <p:nvPr/>
          </p:nvSpPr>
          <p:spPr bwMode="auto">
            <a:xfrm>
              <a:off x="2095820" y="1345091"/>
              <a:ext cx="234669"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0</a:t>
              </a:r>
            </a:p>
          </p:txBody>
        </p:sp>
        <p:sp>
          <p:nvSpPr>
            <p:cNvPr id="500757" name="Rectangle 21"/>
            <p:cNvSpPr>
              <a:spLocks noChangeAspect="1" noChangeArrowheads="1"/>
            </p:cNvSpPr>
            <p:nvPr/>
          </p:nvSpPr>
          <p:spPr bwMode="auto">
            <a:xfrm>
              <a:off x="1998336" y="1604174"/>
              <a:ext cx="332154"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10</a:t>
              </a:r>
            </a:p>
          </p:txBody>
        </p:sp>
        <p:sp>
          <p:nvSpPr>
            <p:cNvPr id="500758" name="Rectangle 22"/>
            <p:cNvSpPr>
              <a:spLocks noChangeAspect="1" noChangeArrowheads="1"/>
            </p:cNvSpPr>
            <p:nvPr/>
          </p:nvSpPr>
          <p:spPr bwMode="auto">
            <a:xfrm>
              <a:off x="1998336" y="1864239"/>
              <a:ext cx="332154"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20</a:t>
              </a:r>
            </a:p>
          </p:txBody>
        </p:sp>
        <p:sp>
          <p:nvSpPr>
            <p:cNvPr id="500759" name="Rectangle 23"/>
            <p:cNvSpPr>
              <a:spLocks noChangeAspect="1" noChangeArrowheads="1"/>
            </p:cNvSpPr>
            <p:nvPr/>
          </p:nvSpPr>
          <p:spPr bwMode="auto">
            <a:xfrm>
              <a:off x="1998336" y="2125285"/>
              <a:ext cx="332154"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30</a:t>
              </a:r>
            </a:p>
          </p:txBody>
        </p:sp>
        <p:sp>
          <p:nvSpPr>
            <p:cNvPr id="500760" name="Rectangle 24"/>
            <p:cNvSpPr>
              <a:spLocks noChangeAspect="1" noChangeArrowheads="1"/>
            </p:cNvSpPr>
            <p:nvPr/>
          </p:nvSpPr>
          <p:spPr bwMode="auto">
            <a:xfrm>
              <a:off x="1998336" y="2383387"/>
              <a:ext cx="332154"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40</a:t>
              </a:r>
            </a:p>
          </p:txBody>
        </p:sp>
        <p:sp>
          <p:nvSpPr>
            <p:cNvPr id="500761" name="Rectangle 25"/>
            <p:cNvSpPr>
              <a:spLocks noChangeAspect="1" noChangeArrowheads="1"/>
            </p:cNvSpPr>
            <p:nvPr/>
          </p:nvSpPr>
          <p:spPr bwMode="auto">
            <a:xfrm>
              <a:off x="1998336" y="2643452"/>
              <a:ext cx="332154"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50</a:t>
              </a:r>
            </a:p>
          </p:txBody>
        </p:sp>
        <p:sp>
          <p:nvSpPr>
            <p:cNvPr id="500762" name="Rectangle 26"/>
            <p:cNvSpPr>
              <a:spLocks noChangeAspect="1" noChangeArrowheads="1"/>
            </p:cNvSpPr>
            <p:nvPr/>
          </p:nvSpPr>
          <p:spPr bwMode="auto">
            <a:xfrm>
              <a:off x="1998336" y="2903517"/>
              <a:ext cx="332154"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60</a:t>
              </a:r>
            </a:p>
          </p:txBody>
        </p:sp>
        <p:sp>
          <p:nvSpPr>
            <p:cNvPr id="500763" name="Rectangle 27"/>
            <p:cNvSpPr>
              <a:spLocks noChangeAspect="1" noChangeArrowheads="1"/>
            </p:cNvSpPr>
            <p:nvPr/>
          </p:nvSpPr>
          <p:spPr bwMode="auto">
            <a:xfrm>
              <a:off x="1998336" y="3158675"/>
              <a:ext cx="332154"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70</a:t>
              </a:r>
            </a:p>
          </p:txBody>
        </p:sp>
        <p:sp>
          <p:nvSpPr>
            <p:cNvPr id="500764" name="Rectangle 28"/>
            <p:cNvSpPr>
              <a:spLocks noChangeAspect="1" noChangeArrowheads="1"/>
            </p:cNvSpPr>
            <p:nvPr/>
          </p:nvSpPr>
          <p:spPr bwMode="auto">
            <a:xfrm>
              <a:off x="1998336" y="3413833"/>
              <a:ext cx="332154"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80</a:t>
              </a:r>
            </a:p>
          </p:txBody>
        </p:sp>
        <p:sp>
          <p:nvSpPr>
            <p:cNvPr id="500765" name="Rectangle 29"/>
            <p:cNvSpPr>
              <a:spLocks noChangeAspect="1" noChangeArrowheads="1"/>
            </p:cNvSpPr>
            <p:nvPr/>
          </p:nvSpPr>
          <p:spPr bwMode="auto">
            <a:xfrm>
              <a:off x="1998336" y="3672916"/>
              <a:ext cx="332154"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90</a:t>
              </a:r>
            </a:p>
          </p:txBody>
        </p:sp>
        <p:sp>
          <p:nvSpPr>
            <p:cNvPr id="500766" name="Rectangle 30"/>
            <p:cNvSpPr>
              <a:spLocks noChangeAspect="1" noChangeArrowheads="1"/>
            </p:cNvSpPr>
            <p:nvPr/>
          </p:nvSpPr>
          <p:spPr bwMode="auto">
            <a:xfrm>
              <a:off x="1900853" y="3932981"/>
              <a:ext cx="429637"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100</a:t>
              </a:r>
            </a:p>
          </p:txBody>
        </p:sp>
        <p:sp>
          <p:nvSpPr>
            <p:cNvPr id="500767" name="Rectangle 31"/>
            <p:cNvSpPr>
              <a:spLocks noChangeAspect="1" noChangeArrowheads="1"/>
            </p:cNvSpPr>
            <p:nvPr/>
          </p:nvSpPr>
          <p:spPr bwMode="auto">
            <a:xfrm>
              <a:off x="1900853" y="4164586"/>
              <a:ext cx="429637" cy="252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Verdana" pitchFamily="34" charset="0"/>
                  <a:ea typeface="+mn-ea"/>
                  <a:cs typeface="+mn-cs"/>
                </a:rPr>
                <a:t>110</a:t>
              </a:r>
            </a:p>
          </p:txBody>
        </p:sp>
        <p:sp>
          <p:nvSpPr>
            <p:cNvPr id="500768" name="Line 32"/>
            <p:cNvSpPr>
              <a:spLocks noChangeAspect="1" noChangeShapeType="1"/>
            </p:cNvSpPr>
            <p:nvPr/>
          </p:nvSpPr>
          <p:spPr bwMode="auto">
            <a:xfrm flipV="1">
              <a:off x="3079402" y="1180220"/>
              <a:ext cx="0" cy="310115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69" name="Line 33"/>
            <p:cNvSpPr>
              <a:spLocks noChangeAspect="1" noChangeShapeType="1"/>
            </p:cNvSpPr>
            <p:nvPr/>
          </p:nvSpPr>
          <p:spPr bwMode="auto">
            <a:xfrm flipV="1">
              <a:off x="3738995" y="1195922"/>
              <a:ext cx="0" cy="310115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0" name="Line 34"/>
            <p:cNvSpPr>
              <a:spLocks noChangeAspect="1" noChangeShapeType="1"/>
            </p:cNvSpPr>
            <p:nvPr/>
          </p:nvSpPr>
          <p:spPr bwMode="auto">
            <a:xfrm flipV="1">
              <a:off x="4391717" y="1180220"/>
              <a:ext cx="0" cy="310115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1" name="Line 35"/>
            <p:cNvSpPr>
              <a:spLocks noChangeAspect="1" noChangeShapeType="1"/>
            </p:cNvSpPr>
            <p:nvPr/>
          </p:nvSpPr>
          <p:spPr bwMode="auto">
            <a:xfrm flipV="1">
              <a:off x="5047383" y="1180220"/>
              <a:ext cx="0" cy="310115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2" name="Line 36"/>
            <p:cNvSpPr>
              <a:spLocks noChangeAspect="1" noChangeShapeType="1"/>
            </p:cNvSpPr>
            <p:nvPr/>
          </p:nvSpPr>
          <p:spPr bwMode="auto">
            <a:xfrm>
              <a:off x="2427662" y="1442247"/>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3" name="Line 37"/>
            <p:cNvSpPr>
              <a:spLocks noChangeAspect="1" noChangeShapeType="1"/>
            </p:cNvSpPr>
            <p:nvPr/>
          </p:nvSpPr>
          <p:spPr bwMode="auto">
            <a:xfrm>
              <a:off x="2427662" y="1700349"/>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4" name="Line 38"/>
            <p:cNvSpPr>
              <a:spLocks noChangeAspect="1" noChangeShapeType="1"/>
            </p:cNvSpPr>
            <p:nvPr/>
          </p:nvSpPr>
          <p:spPr bwMode="auto">
            <a:xfrm>
              <a:off x="2427662" y="1958451"/>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5" name="Line 39"/>
            <p:cNvSpPr>
              <a:spLocks noChangeAspect="1" noChangeShapeType="1"/>
            </p:cNvSpPr>
            <p:nvPr/>
          </p:nvSpPr>
          <p:spPr bwMode="auto">
            <a:xfrm>
              <a:off x="2427662" y="2214591"/>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6" name="Line 40"/>
            <p:cNvSpPr>
              <a:spLocks noChangeAspect="1" noChangeShapeType="1"/>
            </p:cNvSpPr>
            <p:nvPr/>
          </p:nvSpPr>
          <p:spPr bwMode="auto">
            <a:xfrm>
              <a:off x="2427662" y="2472693"/>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7" name="Line 41"/>
            <p:cNvSpPr>
              <a:spLocks noChangeAspect="1" noChangeShapeType="1"/>
            </p:cNvSpPr>
            <p:nvPr/>
          </p:nvSpPr>
          <p:spPr bwMode="auto">
            <a:xfrm>
              <a:off x="2427662" y="2730795"/>
              <a:ext cx="327146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8" name="Line 42"/>
            <p:cNvSpPr>
              <a:spLocks noChangeAspect="1" noChangeShapeType="1"/>
            </p:cNvSpPr>
            <p:nvPr/>
          </p:nvSpPr>
          <p:spPr bwMode="auto">
            <a:xfrm flipV="1">
              <a:off x="2423736" y="1180220"/>
              <a:ext cx="0" cy="310115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79" name="Rectangle 43"/>
            <p:cNvSpPr>
              <a:spLocks noChangeAspect="1" noChangeArrowheads="1"/>
            </p:cNvSpPr>
            <p:nvPr/>
          </p:nvSpPr>
          <p:spPr bwMode="auto">
            <a:xfrm>
              <a:off x="5563024" y="2587514"/>
              <a:ext cx="273182"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O</a:t>
              </a:r>
            </a:p>
          </p:txBody>
        </p:sp>
        <p:sp>
          <p:nvSpPr>
            <p:cNvPr id="500780" name="Line 44"/>
            <p:cNvSpPr>
              <a:spLocks noChangeAspect="1" noChangeShapeType="1"/>
            </p:cNvSpPr>
            <p:nvPr/>
          </p:nvSpPr>
          <p:spPr bwMode="auto">
            <a:xfrm>
              <a:off x="2577837" y="2607141"/>
              <a:ext cx="369058" cy="7851"/>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81" name="Line 45"/>
            <p:cNvSpPr>
              <a:spLocks noChangeAspect="1" noChangeShapeType="1"/>
            </p:cNvSpPr>
            <p:nvPr/>
          </p:nvSpPr>
          <p:spPr bwMode="auto">
            <a:xfrm>
              <a:off x="3237430" y="2654247"/>
              <a:ext cx="365132" cy="50050"/>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82" name="Line 46"/>
            <p:cNvSpPr>
              <a:spLocks noChangeAspect="1" noChangeShapeType="1"/>
            </p:cNvSpPr>
            <p:nvPr/>
          </p:nvSpPr>
          <p:spPr bwMode="auto">
            <a:xfrm flipV="1">
              <a:off x="3897022" y="2355909"/>
              <a:ext cx="361205" cy="298339"/>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83" name="Line 47"/>
            <p:cNvSpPr>
              <a:spLocks noChangeAspect="1" noChangeShapeType="1"/>
            </p:cNvSpPr>
            <p:nvPr/>
          </p:nvSpPr>
          <p:spPr bwMode="auto">
            <a:xfrm>
              <a:off x="4509501" y="2418717"/>
              <a:ext cx="314092" cy="78510"/>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84" name="Line 48"/>
            <p:cNvSpPr>
              <a:spLocks noChangeAspect="1" noChangeShapeType="1"/>
            </p:cNvSpPr>
            <p:nvPr/>
          </p:nvSpPr>
          <p:spPr bwMode="auto">
            <a:xfrm>
              <a:off x="5216208" y="2654247"/>
              <a:ext cx="332741" cy="72622"/>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785" name="Rectangle 49"/>
            <p:cNvSpPr>
              <a:spLocks noChangeAspect="1" noChangeArrowheads="1"/>
            </p:cNvSpPr>
            <p:nvPr/>
          </p:nvSpPr>
          <p:spPr bwMode="auto">
            <a:xfrm>
              <a:off x="4878559" y="2511948"/>
              <a:ext cx="226735"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O</a:t>
              </a:r>
            </a:p>
          </p:txBody>
        </p:sp>
        <p:sp>
          <p:nvSpPr>
            <p:cNvPr id="500786" name="Rectangle 50"/>
            <p:cNvSpPr>
              <a:spLocks noChangeAspect="1" noChangeArrowheads="1"/>
            </p:cNvSpPr>
            <p:nvPr/>
          </p:nvSpPr>
          <p:spPr bwMode="auto">
            <a:xfrm>
              <a:off x="4160407" y="2182205"/>
              <a:ext cx="273182"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O</a:t>
              </a:r>
            </a:p>
          </p:txBody>
        </p:sp>
        <p:sp>
          <p:nvSpPr>
            <p:cNvPr id="500787" name="Rectangle 51"/>
            <p:cNvSpPr>
              <a:spLocks noChangeAspect="1" noChangeArrowheads="1"/>
            </p:cNvSpPr>
            <p:nvPr/>
          </p:nvSpPr>
          <p:spPr bwMode="auto">
            <a:xfrm>
              <a:off x="3626451" y="2623825"/>
              <a:ext cx="273182"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O</a:t>
              </a:r>
            </a:p>
          </p:txBody>
        </p:sp>
        <p:sp>
          <p:nvSpPr>
            <p:cNvPr id="500788" name="Rectangle 52"/>
            <p:cNvSpPr>
              <a:spLocks noChangeAspect="1" noChangeArrowheads="1"/>
            </p:cNvSpPr>
            <p:nvPr/>
          </p:nvSpPr>
          <p:spPr bwMode="auto">
            <a:xfrm>
              <a:off x="2915819" y="2526668"/>
              <a:ext cx="273182"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O</a:t>
              </a:r>
            </a:p>
          </p:txBody>
        </p:sp>
        <p:sp>
          <p:nvSpPr>
            <p:cNvPr id="500789" name="Rectangle 53"/>
            <p:cNvSpPr>
              <a:spLocks noChangeAspect="1" noChangeArrowheads="1"/>
            </p:cNvSpPr>
            <p:nvPr/>
          </p:nvSpPr>
          <p:spPr bwMode="auto">
            <a:xfrm>
              <a:off x="2350454" y="2497227"/>
              <a:ext cx="273182"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O</a:t>
              </a:r>
            </a:p>
          </p:txBody>
        </p:sp>
        <p:sp>
          <p:nvSpPr>
            <p:cNvPr id="500790" name="Rectangle 54"/>
            <p:cNvSpPr>
              <a:spLocks noChangeAspect="1" noChangeArrowheads="1"/>
            </p:cNvSpPr>
            <p:nvPr/>
          </p:nvSpPr>
          <p:spPr bwMode="auto">
            <a:xfrm>
              <a:off x="5835557" y="3308826"/>
              <a:ext cx="1286533" cy="48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dirty="0">
                  <a:ln>
                    <a:noFill/>
                  </a:ln>
                  <a:solidFill>
                    <a:srgbClr val="000000"/>
                  </a:solidFill>
                  <a:effectLst/>
                  <a:uLnTx/>
                  <a:uFillTx/>
                  <a:latin typeface="Verdana" pitchFamily="34" charset="0"/>
                  <a:ea typeface="+mn-ea"/>
                  <a:cs typeface="+mn-cs"/>
                </a:rPr>
                <a:t>O = right ear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dirty="0">
                  <a:ln>
                    <a:noFill/>
                  </a:ln>
                  <a:solidFill>
                    <a:srgbClr val="000000"/>
                  </a:solidFill>
                  <a:effectLst/>
                  <a:uLnTx/>
                  <a:uFillTx/>
                  <a:latin typeface="Verdana" pitchFamily="34" charset="0"/>
                  <a:ea typeface="+mn-ea"/>
                  <a:cs typeface="+mn-cs"/>
                </a:rPr>
                <a:t>X = left ear</a:t>
              </a: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500791" name="Rectangle 55"/>
            <p:cNvSpPr>
              <a:spLocks noChangeAspect="1" noChangeArrowheads="1"/>
            </p:cNvSpPr>
            <p:nvPr/>
          </p:nvSpPr>
          <p:spPr bwMode="auto">
            <a:xfrm>
              <a:off x="2285339" y="2497227"/>
              <a:ext cx="256333"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Verdana" pitchFamily="34" charset="0"/>
                  <a:ea typeface="+mn-ea"/>
                  <a:cs typeface="+mn-cs"/>
                </a:rPr>
                <a:t>X</a:t>
              </a:r>
            </a:p>
          </p:txBody>
        </p:sp>
        <p:sp>
          <p:nvSpPr>
            <p:cNvPr id="500792" name="Rectangle 56"/>
            <p:cNvSpPr>
              <a:spLocks noChangeAspect="1" noChangeArrowheads="1"/>
            </p:cNvSpPr>
            <p:nvPr/>
          </p:nvSpPr>
          <p:spPr bwMode="auto">
            <a:xfrm>
              <a:off x="3040141" y="2514892"/>
              <a:ext cx="256333"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Verdana" pitchFamily="34" charset="0"/>
                  <a:ea typeface="+mn-ea"/>
                  <a:cs typeface="+mn-cs"/>
                </a:rPr>
                <a:t>X</a:t>
              </a:r>
            </a:p>
          </p:txBody>
        </p:sp>
        <p:sp>
          <p:nvSpPr>
            <p:cNvPr id="500793" name="Rectangle 57"/>
            <p:cNvSpPr>
              <a:spLocks noChangeAspect="1" noChangeArrowheads="1"/>
            </p:cNvSpPr>
            <p:nvPr/>
          </p:nvSpPr>
          <p:spPr bwMode="auto">
            <a:xfrm>
              <a:off x="3550540" y="2573775"/>
              <a:ext cx="256333"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Verdana" pitchFamily="34" charset="0"/>
                  <a:ea typeface="+mn-ea"/>
                  <a:cs typeface="+mn-cs"/>
                </a:rPr>
                <a:t>X</a:t>
              </a:r>
            </a:p>
          </p:txBody>
        </p:sp>
        <p:sp>
          <p:nvSpPr>
            <p:cNvPr id="500794" name="Rectangle 58"/>
            <p:cNvSpPr>
              <a:spLocks noChangeAspect="1" noChangeArrowheads="1"/>
            </p:cNvSpPr>
            <p:nvPr/>
          </p:nvSpPr>
          <p:spPr bwMode="auto">
            <a:xfrm>
              <a:off x="4287674" y="2202814"/>
              <a:ext cx="256333"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Verdana" pitchFamily="34" charset="0"/>
                  <a:ea typeface="+mn-ea"/>
                  <a:cs typeface="+mn-cs"/>
                </a:rPr>
                <a:t>X</a:t>
              </a:r>
            </a:p>
          </p:txBody>
        </p:sp>
        <p:sp>
          <p:nvSpPr>
            <p:cNvPr id="500795" name="Rectangle 59"/>
            <p:cNvSpPr>
              <a:spLocks noChangeAspect="1" noChangeArrowheads="1"/>
            </p:cNvSpPr>
            <p:nvPr/>
          </p:nvSpPr>
          <p:spPr bwMode="auto">
            <a:xfrm>
              <a:off x="4987510" y="2503115"/>
              <a:ext cx="315073"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Verdana" pitchFamily="34" charset="0"/>
                  <a:ea typeface="+mn-ea"/>
                  <a:cs typeface="+mn-cs"/>
                </a:rPr>
                <a:t>X</a:t>
              </a:r>
            </a:p>
          </p:txBody>
        </p:sp>
        <p:sp>
          <p:nvSpPr>
            <p:cNvPr id="500796" name="Rectangle 60"/>
            <p:cNvSpPr>
              <a:spLocks noChangeAspect="1" noChangeArrowheads="1"/>
            </p:cNvSpPr>
            <p:nvPr/>
          </p:nvSpPr>
          <p:spPr bwMode="auto">
            <a:xfrm>
              <a:off x="5491038" y="2632657"/>
              <a:ext cx="324889"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70C0"/>
                  </a:solidFill>
                  <a:effectLst/>
                  <a:uLnTx/>
                  <a:uFillTx/>
                  <a:latin typeface="Verdana" pitchFamily="34" charset="0"/>
                  <a:ea typeface="+mn-ea"/>
                  <a:cs typeface="+mn-cs"/>
                </a:rPr>
                <a:t>X</a:t>
              </a:r>
            </a:p>
          </p:txBody>
        </p:sp>
        <p:sp>
          <p:nvSpPr>
            <p:cNvPr id="500797" name="Line 61"/>
            <p:cNvSpPr>
              <a:spLocks noChangeAspect="1" noChangeShapeType="1"/>
            </p:cNvSpPr>
            <p:nvPr/>
          </p:nvSpPr>
          <p:spPr bwMode="auto">
            <a:xfrm>
              <a:off x="2660286" y="2235201"/>
              <a:ext cx="384762" cy="11777"/>
            </a:xfrm>
            <a:prstGeom prst="line">
              <a:avLst/>
            </a:prstGeom>
            <a:noFill/>
            <a:ln w="25400">
              <a:solidFill>
                <a:srgbClr val="FF0000"/>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CA" sz="1799" b="0" i="0" u="none" strike="noStrike" kern="1200" cap="none" spc="0" normalizeH="0" baseline="0" noProof="0">
                <a:ln>
                  <a:noFill/>
                </a:ln>
                <a:solidFill>
                  <a:srgbClr val="000000"/>
                </a:solidFill>
                <a:effectLst/>
                <a:uLnTx/>
                <a:uFillTx/>
                <a:latin typeface="Arial" charset="0"/>
                <a:ea typeface="+mn-ea"/>
                <a:cs typeface="+mn-cs"/>
              </a:endParaRPr>
            </a:p>
          </p:txBody>
        </p:sp>
        <p:sp>
          <p:nvSpPr>
            <p:cNvPr id="500801" name="Rectangle 65"/>
            <p:cNvSpPr>
              <a:spLocks noChangeAspect="1" noChangeArrowheads="1"/>
            </p:cNvSpPr>
            <p:nvPr/>
          </p:nvSpPr>
          <p:spPr bwMode="auto">
            <a:xfrm>
              <a:off x="5951379" y="2566905"/>
              <a:ext cx="1109618" cy="48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Verdana" pitchFamily="34" charset="0"/>
                  <a:ea typeface="+mn-ea"/>
                  <a:cs typeface="+mn-cs"/>
                </a:rPr>
                <a:t>Air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Verdana" pitchFamily="34" charset="0"/>
                  <a:ea typeface="+mn-ea"/>
                  <a:cs typeface="+mn-cs"/>
                </a:rPr>
                <a:t>Conduction</a:t>
              </a:r>
            </a:p>
          </p:txBody>
        </p:sp>
        <p:sp>
          <p:nvSpPr>
            <p:cNvPr id="500802" name="Rectangle 66"/>
            <p:cNvSpPr>
              <a:spLocks noChangeAspect="1" noChangeArrowheads="1"/>
            </p:cNvSpPr>
            <p:nvPr/>
          </p:nvSpPr>
          <p:spPr bwMode="auto">
            <a:xfrm>
              <a:off x="5951379" y="1783435"/>
              <a:ext cx="1109618" cy="48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Verdana" pitchFamily="34" charset="0"/>
                  <a:ea typeface="+mn-ea"/>
                  <a:cs typeface="+mn-cs"/>
                </a:rPr>
                <a:t>Bone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000000"/>
                  </a:solidFill>
                  <a:effectLst/>
                  <a:uLnTx/>
                  <a:uFillTx/>
                  <a:latin typeface="Verdana" pitchFamily="34" charset="0"/>
                  <a:ea typeface="+mn-ea"/>
                  <a:cs typeface="+mn-cs"/>
                </a:rPr>
                <a:t>Conduction</a:t>
              </a:r>
              <a:endParaRPr kumimoji="0" lang="en-US" sz="2400" b="0" i="0" u="none" strike="noStrike" kern="1200" cap="none" spc="0" normalizeH="0" baseline="0" noProof="0">
                <a:ln>
                  <a:noFill/>
                </a:ln>
                <a:solidFill>
                  <a:srgbClr val="000000"/>
                </a:solidFill>
                <a:effectLst/>
                <a:uLnTx/>
                <a:uFillTx/>
                <a:latin typeface="Verdana" pitchFamily="34" charset="0"/>
                <a:ea typeface="+mn-ea"/>
                <a:cs typeface="+mn-cs"/>
              </a:endParaRPr>
            </a:p>
          </p:txBody>
        </p:sp>
        <p:sp>
          <p:nvSpPr>
            <p:cNvPr id="500803" name="Rectangle 67"/>
            <p:cNvSpPr>
              <a:spLocks noChangeAspect="1" noChangeArrowheads="1"/>
            </p:cNvSpPr>
            <p:nvPr/>
          </p:nvSpPr>
          <p:spPr bwMode="auto">
            <a:xfrm>
              <a:off x="5719736" y="1720467"/>
              <a:ext cx="405567" cy="57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4399" b="0" i="0" u="none" strike="noStrike" kern="1200" cap="none" spc="0" normalizeH="0" baseline="0" noProof="0">
                  <a:ln>
                    <a:noFill/>
                  </a:ln>
                  <a:solidFill>
                    <a:srgbClr val="000000"/>
                  </a:solidFill>
                  <a:effectLst/>
                  <a:uLnTx/>
                  <a:uFillTx/>
                  <a:latin typeface="Verdana" pitchFamily="34" charset="0"/>
                  <a:ea typeface="+mn-ea"/>
                  <a:cs typeface="+mn-cs"/>
                </a:rPr>
                <a:t>}</a:t>
              </a:r>
            </a:p>
          </p:txBody>
        </p:sp>
        <p:sp>
          <p:nvSpPr>
            <p:cNvPr id="500804" name="Rectangle 68"/>
            <p:cNvSpPr>
              <a:spLocks noChangeAspect="1" noChangeArrowheads="1"/>
            </p:cNvSpPr>
            <p:nvPr/>
          </p:nvSpPr>
          <p:spPr bwMode="auto">
            <a:xfrm>
              <a:off x="5724644" y="2534519"/>
              <a:ext cx="405567" cy="57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4399" b="0" i="0" u="none" strike="noStrike" kern="1200" cap="none" spc="0" normalizeH="0" baseline="0" noProof="0">
                  <a:ln>
                    <a:noFill/>
                  </a:ln>
                  <a:solidFill>
                    <a:srgbClr val="000000"/>
                  </a:solidFill>
                  <a:effectLst/>
                  <a:uLnTx/>
                  <a:uFillTx/>
                  <a:latin typeface="Verdana" pitchFamily="34" charset="0"/>
                  <a:ea typeface="+mn-ea"/>
                  <a:cs typeface="+mn-cs"/>
                </a:rPr>
                <a:t>}</a:t>
              </a:r>
            </a:p>
          </p:txBody>
        </p:sp>
        <p:sp>
          <p:nvSpPr>
            <p:cNvPr id="500805" name="Rectangle 69"/>
            <p:cNvSpPr>
              <a:spLocks noChangeAspect="1" noChangeArrowheads="1"/>
            </p:cNvSpPr>
            <p:nvPr/>
          </p:nvSpPr>
          <p:spPr bwMode="auto">
            <a:xfrm rot="16200000">
              <a:off x="1169985" y="2459338"/>
              <a:ext cx="1168686" cy="3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Verdana" pitchFamily="34" charset="0"/>
                  <a:ea typeface="+mn-ea"/>
                  <a:cs typeface="+mn-cs"/>
                </a:rPr>
                <a:t>Intensity</a:t>
              </a:r>
            </a:p>
          </p:txBody>
        </p:sp>
        <p:sp>
          <p:nvSpPr>
            <p:cNvPr id="500806" name="Rectangle 70"/>
            <p:cNvSpPr>
              <a:spLocks noChangeAspect="1" noChangeArrowheads="1"/>
            </p:cNvSpPr>
            <p:nvPr/>
          </p:nvSpPr>
          <p:spPr bwMode="auto">
            <a:xfrm>
              <a:off x="3514223" y="4297072"/>
              <a:ext cx="1338284" cy="3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Verdana" pitchFamily="34" charset="0"/>
                  <a:ea typeface="+mn-ea"/>
                  <a:cs typeface="+mn-cs"/>
                </a:rPr>
                <a:t>Frequency</a:t>
              </a:r>
            </a:p>
          </p:txBody>
        </p:sp>
        <p:sp>
          <p:nvSpPr>
            <p:cNvPr id="500807" name="Rectangle 71"/>
            <p:cNvSpPr>
              <a:spLocks noChangeAspect="1" noChangeArrowheads="1"/>
            </p:cNvSpPr>
            <p:nvPr/>
          </p:nvSpPr>
          <p:spPr bwMode="auto">
            <a:xfrm>
              <a:off x="2427662" y="2074433"/>
              <a:ext cx="279199"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&gt;</a:t>
              </a:r>
            </a:p>
          </p:txBody>
        </p:sp>
        <p:sp>
          <p:nvSpPr>
            <p:cNvPr id="500808" name="Rectangle 72"/>
            <p:cNvSpPr>
              <a:spLocks noChangeAspect="1" noChangeArrowheads="1"/>
            </p:cNvSpPr>
            <p:nvPr/>
          </p:nvSpPr>
          <p:spPr bwMode="auto">
            <a:xfrm>
              <a:off x="3064154" y="2079437"/>
              <a:ext cx="279199"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&gt;</a:t>
              </a:r>
            </a:p>
          </p:txBody>
        </p:sp>
        <p:sp>
          <p:nvSpPr>
            <p:cNvPr id="500809" name="Rectangle 73"/>
            <p:cNvSpPr>
              <a:spLocks noChangeAspect="1" noChangeArrowheads="1"/>
            </p:cNvSpPr>
            <p:nvPr/>
          </p:nvSpPr>
          <p:spPr bwMode="auto">
            <a:xfrm>
              <a:off x="3718736" y="1942258"/>
              <a:ext cx="279199"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&gt;</a:t>
              </a:r>
            </a:p>
          </p:txBody>
        </p:sp>
        <p:sp>
          <p:nvSpPr>
            <p:cNvPr id="500810" name="Rectangle 74"/>
            <p:cNvSpPr>
              <a:spLocks noChangeAspect="1" noChangeArrowheads="1"/>
            </p:cNvSpPr>
            <p:nvPr/>
          </p:nvSpPr>
          <p:spPr bwMode="auto">
            <a:xfrm>
              <a:off x="4375556" y="2071800"/>
              <a:ext cx="279199"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&gt;</a:t>
              </a:r>
            </a:p>
          </p:txBody>
        </p:sp>
        <p:sp>
          <p:nvSpPr>
            <p:cNvPr id="500811" name="Rectangle 75"/>
            <p:cNvSpPr>
              <a:spLocks noChangeAspect="1" noChangeArrowheads="1"/>
            </p:cNvSpPr>
            <p:nvPr/>
          </p:nvSpPr>
          <p:spPr bwMode="auto">
            <a:xfrm>
              <a:off x="5036334" y="1800941"/>
              <a:ext cx="279199" cy="2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78" tIns="44444" rIns="90478" bIns="44444">
              <a:spAutoFit/>
            </a:bodyPr>
            <a:lstStyle/>
            <a:p>
              <a:pPr marL="0" marR="0" lvl="0" indent="0" algn="l" defTabSz="761891" rtl="0" eaLnBrk="0" fontAlgn="base" latinLnBrk="0" hangingPunct="0">
                <a:lnSpc>
                  <a:spcPct val="100000"/>
                </a:lnSpc>
                <a:spcBef>
                  <a:spcPct val="0"/>
                </a:spcBef>
                <a:spcAft>
                  <a:spcPct val="0"/>
                </a:spcAft>
                <a:buClrTx/>
                <a:buSzTx/>
                <a:buFontTx/>
                <a:buNone/>
                <a:tabLst/>
                <a:defRPr/>
              </a:pPr>
              <a:r>
                <a:rPr kumimoji="0" lang="en-US" sz="1799" b="0" i="0" u="none" strike="noStrike" kern="1200" cap="none" spc="0" normalizeH="0" baseline="0" noProof="0">
                  <a:ln>
                    <a:noFill/>
                  </a:ln>
                  <a:solidFill>
                    <a:srgbClr val="FF0000"/>
                  </a:solidFill>
                  <a:effectLst/>
                  <a:uLnTx/>
                  <a:uFillTx/>
                  <a:latin typeface="Verdana" pitchFamily="34" charset="0"/>
                  <a:ea typeface="+mn-ea"/>
                  <a:cs typeface="+mn-cs"/>
                </a:rPr>
                <a:t>&gt;</a:t>
              </a:r>
            </a:p>
          </p:txBody>
        </p:sp>
        <p:cxnSp>
          <p:nvCxnSpPr>
            <p:cNvPr id="5" name="Straight Connector 4">
              <a:extLst>
                <a:ext uri="{FF2B5EF4-FFF2-40B4-BE49-F238E27FC236}">
                  <a16:creationId xmlns:a16="http://schemas.microsoft.com/office/drawing/2014/main" id="{C084F217-F1EE-4AB2-B90F-063EAAEEE2EE}"/>
                </a:ext>
              </a:extLst>
            </p:cNvPr>
            <p:cNvCxnSpPr>
              <a:stCxn id="500808" idx="3"/>
            </p:cNvCxnSpPr>
            <p:nvPr/>
          </p:nvCxnSpPr>
          <p:spPr>
            <a:xfrm flipV="1">
              <a:off x="3343353" y="2102535"/>
              <a:ext cx="395641" cy="114531"/>
            </a:xfrm>
            <a:prstGeom prst="line">
              <a:avLst/>
            </a:prstGeom>
            <a:ln w="28575">
              <a:solidFill>
                <a:srgbClr val="FF0000"/>
              </a:solidFill>
              <a:prstDash val="dashDot"/>
            </a:ln>
          </p:spPr>
          <p:style>
            <a:lnRef idx="1">
              <a:schemeClr val="accent6"/>
            </a:lnRef>
            <a:fillRef idx="0">
              <a:schemeClr val="accent6"/>
            </a:fillRef>
            <a:effectRef idx="0">
              <a:schemeClr val="accent6"/>
            </a:effectRef>
            <a:fontRef idx="minor">
              <a:schemeClr val="tx1"/>
            </a:fontRef>
          </p:style>
        </p:cxnSp>
        <p:cxnSp>
          <p:nvCxnSpPr>
            <p:cNvPr id="80" name="Straight Connector 79">
              <a:extLst>
                <a:ext uri="{FF2B5EF4-FFF2-40B4-BE49-F238E27FC236}">
                  <a16:creationId xmlns:a16="http://schemas.microsoft.com/office/drawing/2014/main" id="{BBAE5ED6-5B56-42B7-BB5F-830B25EA47B2}"/>
                </a:ext>
              </a:extLst>
            </p:cNvPr>
            <p:cNvCxnSpPr>
              <a:cxnSpLocks/>
              <a:endCxn id="500810" idx="1"/>
            </p:cNvCxnSpPr>
            <p:nvPr/>
          </p:nvCxnSpPr>
          <p:spPr>
            <a:xfrm>
              <a:off x="3943681" y="2078612"/>
              <a:ext cx="431875" cy="130817"/>
            </a:xfrm>
            <a:prstGeom prst="line">
              <a:avLst/>
            </a:prstGeom>
            <a:ln w="28575">
              <a:solidFill>
                <a:srgbClr val="FF0000"/>
              </a:solidFill>
              <a:prstDash val="dashDot"/>
            </a:ln>
          </p:spPr>
          <p:style>
            <a:lnRef idx="1">
              <a:schemeClr val="accent6"/>
            </a:lnRef>
            <a:fillRef idx="0">
              <a:schemeClr val="accent6"/>
            </a:fillRef>
            <a:effectRef idx="0">
              <a:schemeClr val="accent6"/>
            </a:effectRef>
            <a:fontRef idx="minor">
              <a:schemeClr val="tx1"/>
            </a:fontRef>
          </p:style>
        </p:cxnSp>
        <p:cxnSp>
          <p:nvCxnSpPr>
            <p:cNvPr id="82" name="Straight Connector 81">
              <a:extLst>
                <a:ext uri="{FF2B5EF4-FFF2-40B4-BE49-F238E27FC236}">
                  <a16:creationId xmlns:a16="http://schemas.microsoft.com/office/drawing/2014/main" id="{3491D7E1-4901-4D40-8882-56467E93BA77}"/>
                </a:ext>
              </a:extLst>
            </p:cNvPr>
            <p:cNvCxnSpPr>
              <a:cxnSpLocks/>
            </p:cNvCxnSpPr>
            <p:nvPr/>
          </p:nvCxnSpPr>
          <p:spPr>
            <a:xfrm flipV="1">
              <a:off x="4614232" y="1973680"/>
              <a:ext cx="437077" cy="221285"/>
            </a:xfrm>
            <a:prstGeom prst="line">
              <a:avLst/>
            </a:prstGeom>
            <a:ln w="28575">
              <a:solidFill>
                <a:srgbClr val="FF0000"/>
              </a:solidFill>
              <a:prstDash val="dashDot"/>
            </a:ln>
          </p:spPr>
          <p:style>
            <a:lnRef idx="1">
              <a:schemeClr val="accent6"/>
            </a:lnRef>
            <a:fillRef idx="0">
              <a:schemeClr val="accent6"/>
            </a:fillRef>
            <a:effectRef idx="0">
              <a:schemeClr val="accent6"/>
            </a:effectRef>
            <a:fontRef idx="minor">
              <a:schemeClr val="tx1"/>
            </a:fontRef>
          </p:style>
        </p:cxnSp>
      </p:grpSp>
      <p:sp>
        <p:nvSpPr>
          <p:cNvPr id="2" name="TextBox 1">
            <a:extLst>
              <a:ext uri="{FF2B5EF4-FFF2-40B4-BE49-F238E27FC236}">
                <a16:creationId xmlns:a16="http://schemas.microsoft.com/office/drawing/2014/main" id="{EAA8F2AB-36C3-166E-BA4E-E8B63A3B8B6E}"/>
              </a:ext>
            </a:extLst>
          </p:cNvPr>
          <p:cNvSpPr txBox="1"/>
          <p:nvPr/>
        </p:nvSpPr>
        <p:spPr>
          <a:xfrm>
            <a:off x="9926075" y="972358"/>
            <a:ext cx="1801534" cy="1561710"/>
          </a:xfrm>
          <a:prstGeom prst="rect">
            <a:avLst/>
          </a:prstGeom>
          <a:noFill/>
          <a:ln>
            <a:noFill/>
          </a:ln>
        </p:spPr>
        <p:txBody>
          <a:bodyPr wrap="square" rtlCol="0">
            <a:spAutoFit/>
          </a:bodyPr>
          <a:lstStyle/>
          <a:p>
            <a:pPr algn="ctr">
              <a:lnSpc>
                <a:spcPct val="105000"/>
              </a:lnSpc>
              <a:spcBef>
                <a:spcPts val="1000"/>
              </a:spcBef>
            </a:pPr>
            <a:r>
              <a:rPr lang="en-US" sz="1400">
                <a:solidFill>
                  <a:srgbClr val="FF0000"/>
                </a:solidFill>
                <a:latin typeface="Fira Sans" panose="020B0503050000020004" pitchFamily="34" charset="0"/>
              </a:rPr>
              <a:t>O = Right ear</a:t>
            </a:r>
          </a:p>
          <a:p>
            <a:pPr algn="ctr">
              <a:lnSpc>
                <a:spcPct val="105000"/>
              </a:lnSpc>
              <a:spcBef>
                <a:spcPts val="1000"/>
              </a:spcBef>
            </a:pPr>
            <a:r>
              <a:rPr lang="en-US" sz="1400">
                <a:solidFill>
                  <a:srgbClr val="0070C0"/>
                </a:solidFill>
                <a:latin typeface="Fira Sans" panose="020B0503050000020004" pitchFamily="34" charset="0"/>
              </a:rPr>
              <a:t>X = Left ear</a:t>
            </a:r>
          </a:p>
          <a:p>
            <a:pPr>
              <a:lnSpc>
                <a:spcPct val="105000"/>
              </a:lnSpc>
              <a:spcBef>
                <a:spcPts val="1000"/>
              </a:spcBef>
            </a:pPr>
            <a:endParaRPr lang="en-US">
              <a:latin typeface="Verdana" pitchFamily="34" charset="0"/>
            </a:endParaRPr>
          </a:p>
          <a:p>
            <a:pPr algn="l">
              <a:lnSpc>
                <a:spcPct val="105000"/>
              </a:lnSpc>
              <a:spcBef>
                <a:spcPts val="1000"/>
              </a:spcBef>
            </a:pPr>
            <a:endParaRPr lang="en-CA" sz="2200">
              <a:latin typeface="Fira Sans" panose="020B0503050000020004" pitchFamily="34" charset="0"/>
              <a:ea typeface="Fira Sans" panose="020B0503050000020004" pitchFamily="34" charset="0"/>
            </a:endParaRPr>
          </a:p>
        </p:txBody>
      </p:sp>
      <p:sp>
        <p:nvSpPr>
          <p:cNvPr id="3" name="Rectangle 2">
            <a:extLst>
              <a:ext uri="{FF2B5EF4-FFF2-40B4-BE49-F238E27FC236}">
                <a16:creationId xmlns:a16="http://schemas.microsoft.com/office/drawing/2014/main" id="{442E042A-D95A-003E-8095-1BE31C983B02}"/>
              </a:ext>
            </a:extLst>
          </p:cNvPr>
          <p:cNvSpPr/>
          <p:nvPr/>
        </p:nvSpPr>
        <p:spPr bwMode="auto">
          <a:xfrm>
            <a:off x="10069033" y="972358"/>
            <a:ext cx="1507017" cy="747222"/>
          </a:xfrm>
          <a:prstGeom prst="rect">
            <a:avLst/>
          </a:prstGeom>
          <a:no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029734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54" name="Picture 15" descr="C:\Users\55bchristman\Pictures\Speech Audiogram for PPT_base.jpg">
            <a:extLst>
              <a:ext uri="{FF2B5EF4-FFF2-40B4-BE49-F238E27FC236}">
                <a16:creationId xmlns:a16="http://schemas.microsoft.com/office/drawing/2014/main" id="{7D830893-C38A-717C-7784-BC9E135DE92C}"/>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7200"/>
                    </a14:imgEffect>
                    <a14:imgEffect>
                      <a14:saturation sat="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675993" y="572400"/>
            <a:ext cx="6850856" cy="5712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5" name="Text Box 14">
            <a:extLst>
              <a:ext uri="{FF2B5EF4-FFF2-40B4-BE49-F238E27FC236}">
                <a16:creationId xmlns:a16="http://schemas.microsoft.com/office/drawing/2014/main" id="{A6CE9D8C-2FF8-58FE-B508-5C48ED0871CE}"/>
              </a:ext>
            </a:extLst>
          </p:cNvPr>
          <p:cNvSpPr txBox="1">
            <a:spLocks noChangeArrowheads="1"/>
          </p:cNvSpPr>
          <p:nvPr/>
        </p:nvSpPr>
        <p:spPr bwMode="auto">
          <a:xfrm>
            <a:off x="11569301" y="1912362"/>
            <a:ext cx="492443" cy="391261"/>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nSpc>
                <a:spcPct val="80000"/>
              </a:lnSpc>
              <a:defRPr/>
            </a:pPr>
            <a:r>
              <a:rPr lang="en-US" sz="1199" b="0">
                <a:solidFill>
                  <a:srgbClr val="002B45"/>
                </a:solidFill>
                <a:latin typeface="Fira Sans" panose="020B0503050000020004" pitchFamily="34" charset="0"/>
                <a:ea typeface="Fira Sans" panose="020B0503050000020004" pitchFamily="34" charset="0"/>
              </a:rPr>
              <a:t>Left </a:t>
            </a:r>
          </a:p>
          <a:p>
            <a:pPr>
              <a:lnSpc>
                <a:spcPct val="80000"/>
              </a:lnSpc>
              <a:defRPr/>
            </a:pPr>
            <a:r>
              <a:rPr lang="en-US" sz="1199" b="0">
                <a:solidFill>
                  <a:srgbClr val="002B45"/>
                </a:solidFill>
                <a:latin typeface="Fira Sans" panose="020B0503050000020004" pitchFamily="34" charset="0"/>
                <a:ea typeface="Fira Sans" panose="020B0503050000020004" pitchFamily="34" charset="0"/>
              </a:rPr>
              <a:t>ear</a:t>
            </a:r>
          </a:p>
        </p:txBody>
      </p:sp>
      <p:sp>
        <p:nvSpPr>
          <p:cNvPr id="157" name="Rectangle 156">
            <a:extLst>
              <a:ext uri="{FF2B5EF4-FFF2-40B4-BE49-F238E27FC236}">
                <a16:creationId xmlns:a16="http://schemas.microsoft.com/office/drawing/2014/main" id="{1DBDEFAA-8C02-9CC3-D74C-DD2EEF7B6B20}"/>
              </a:ext>
            </a:extLst>
          </p:cNvPr>
          <p:cNvSpPr/>
          <p:nvPr/>
        </p:nvSpPr>
        <p:spPr bwMode="auto">
          <a:xfrm>
            <a:off x="11168843" y="925301"/>
            <a:ext cx="540533" cy="707245"/>
          </a:xfrm>
          <a:prstGeom prst="rect">
            <a:avLst/>
          </a:prstGeom>
          <a:noFill/>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58" name="Rectangle 157">
            <a:extLst>
              <a:ext uri="{FF2B5EF4-FFF2-40B4-BE49-F238E27FC236}">
                <a16:creationId xmlns:a16="http://schemas.microsoft.com/office/drawing/2014/main" id="{EEF4FECC-C7EA-8591-4E34-BB3D6301E9F5}"/>
              </a:ext>
            </a:extLst>
          </p:cNvPr>
          <p:cNvSpPr/>
          <p:nvPr/>
        </p:nvSpPr>
        <p:spPr bwMode="auto">
          <a:xfrm>
            <a:off x="11205885" y="1718236"/>
            <a:ext cx="466450" cy="707230"/>
          </a:xfrm>
          <a:prstGeom prst="rect">
            <a:avLst/>
          </a:prstGeom>
          <a:noFill/>
          <a:ln>
            <a:noFill/>
          </a:ln>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65" name="Text Box 13">
            <a:extLst>
              <a:ext uri="{FF2B5EF4-FFF2-40B4-BE49-F238E27FC236}">
                <a16:creationId xmlns:a16="http://schemas.microsoft.com/office/drawing/2014/main" id="{E0E2C302-1BC1-4CEE-F08E-C91C02A63143}"/>
              </a:ext>
            </a:extLst>
          </p:cNvPr>
          <p:cNvSpPr txBox="1">
            <a:spLocks noChangeArrowheads="1"/>
          </p:cNvSpPr>
          <p:nvPr/>
        </p:nvSpPr>
        <p:spPr bwMode="auto">
          <a:xfrm>
            <a:off x="11569300" y="1103846"/>
            <a:ext cx="829227" cy="391109"/>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squar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nSpc>
                <a:spcPct val="80000"/>
              </a:lnSpc>
              <a:defRPr/>
            </a:pPr>
            <a:r>
              <a:rPr lang="en-US" sz="1199" b="0">
                <a:solidFill>
                  <a:srgbClr val="C00000"/>
                </a:solidFill>
                <a:latin typeface="Fira Sans" panose="020B0503050000020004" pitchFamily="34" charset="0"/>
                <a:ea typeface="Fira Sans" panose="020B0503050000020004" pitchFamily="34" charset="0"/>
              </a:rPr>
              <a:t>Right </a:t>
            </a:r>
          </a:p>
          <a:p>
            <a:pPr>
              <a:lnSpc>
                <a:spcPct val="80000"/>
              </a:lnSpc>
              <a:defRPr/>
            </a:pPr>
            <a:r>
              <a:rPr lang="en-US" sz="1199" b="0">
                <a:solidFill>
                  <a:srgbClr val="C00000"/>
                </a:solidFill>
                <a:latin typeface="Fira Sans" panose="020B0503050000020004" pitchFamily="34" charset="0"/>
                <a:ea typeface="Fira Sans" panose="020B0503050000020004" pitchFamily="34" charset="0"/>
              </a:rPr>
              <a:t>ear</a:t>
            </a:r>
          </a:p>
        </p:txBody>
      </p:sp>
      <p:grpSp>
        <p:nvGrpSpPr>
          <p:cNvPr id="166" name="Group 165">
            <a:extLst>
              <a:ext uri="{FF2B5EF4-FFF2-40B4-BE49-F238E27FC236}">
                <a16:creationId xmlns:a16="http://schemas.microsoft.com/office/drawing/2014/main" id="{F4C5D7F0-EA7D-398F-699F-7701CB481E42}"/>
              </a:ext>
            </a:extLst>
          </p:cNvPr>
          <p:cNvGrpSpPr>
            <a:grpSpLocks/>
          </p:cNvGrpSpPr>
          <p:nvPr/>
        </p:nvGrpSpPr>
        <p:grpSpPr bwMode="auto">
          <a:xfrm>
            <a:off x="6007741" y="1512196"/>
            <a:ext cx="5069093" cy="2297882"/>
            <a:chOff x="-5245008" y="-1685924"/>
            <a:chExt cx="5074379" cy="2300279"/>
          </a:xfrm>
        </p:grpSpPr>
        <p:cxnSp>
          <p:nvCxnSpPr>
            <p:cNvPr id="167" name="Straight Connector 31">
              <a:extLst>
                <a:ext uri="{FF2B5EF4-FFF2-40B4-BE49-F238E27FC236}">
                  <a16:creationId xmlns:a16="http://schemas.microsoft.com/office/drawing/2014/main" id="{8850E091-4BD7-9C29-3FB2-F63246747A6B}"/>
                </a:ext>
              </a:extLst>
            </p:cNvPr>
            <p:cNvCxnSpPr>
              <a:cxnSpLocks noChangeShapeType="1"/>
            </p:cNvCxnSpPr>
            <p:nvPr/>
          </p:nvCxnSpPr>
          <p:spPr bwMode="auto">
            <a:xfrm>
              <a:off x="-4833482" y="-1319212"/>
              <a:ext cx="654050" cy="193675"/>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168" name="Straight Connector 41">
              <a:extLst>
                <a:ext uri="{FF2B5EF4-FFF2-40B4-BE49-F238E27FC236}">
                  <a16:creationId xmlns:a16="http://schemas.microsoft.com/office/drawing/2014/main" id="{25612C8A-46C6-95ED-3AE4-3BA7D21E43D0}"/>
                </a:ext>
              </a:extLst>
            </p:cNvPr>
            <p:cNvCxnSpPr>
              <a:cxnSpLocks noChangeShapeType="1"/>
            </p:cNvCxnSpPr>
            <p:nvPr/>
          </p:nvCxnSpPr>
          <p:spPr bwMode="auto">
            <a:xfrm>
              <a:off x="-3939696" y="-1089583"/>
              <a:ext cx="639421" cy="730733"/>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169" name="Straight Connector 43">
              <a:extLst>
                <a:ext uri="{FF2B5EF4-FFF2-40B4-BE49-F238E27FC236}">
                  <a16:creationId xmlns:a16="http://schemas.microsoft.com/office/drawing/2014/main" id="{D1C5CDD7-278F-0EE7-F14D-D63E96FD1689}"/>
                </a:ext>
              </a:extLst>
            </p:cNvPr>
            <p:cNvCxnSpPr>
              <a:cxnSpLocks noChangeShapeType="1"/>
            </p:cNvCxnSpPr>
            <p:nvPr/>
          </p:nvCxnSpPr>
          <p:spPr bwMode="auto">
            <a:xfrm>
              <a:off x="-3047114" y="-268518"/>
              <a:ext cx="683782" cy="528870"/>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170" name="Straight Connector 45">
              <a:extLst>
                <a:ext uri="{FF2B5EF4-FFF2-40B4-BE49-F238E27FC236}">
                  <a16:creationId xmlns:a16="http://schemas.microsoft.com/office/drawing/2014/main" id="{D341CFFE-CE92-8CC9-46F1-6BAFED1AD6AC}"/>
                </a:ext>
              </a:extLst>
            </p:cNvPr>
            <p:cNvCxnSpPr>
              <a:cxnSpLocks noChangeShapeType="1"/>
            </p:cNvCxnSpPr>
            <p:nvPr/>
          </p:nvCxnSpPr>
          <p:spPr bwMode="auto">
            <a:xfrm>
              <a:off x="-2141081" y="260352"/>
              <a:ext cx="673100" cy="0"/>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171" name="Straight Connector 47">
              <a:extLst>
                <a:ext uri="{FF2B5EF4-FFF2-40B4-BE49-F238E27FC236}">
                  <a16:creationId xmlns:a16="http://schemas.microsoft.com/office/drawing/2014/main" id="{FBBC726F-2630-3859-5643-ECABD29038A8}"/>
                </a:ext>
              </a:extLst>
            </p:cNvPr>
            <p:cNvCxnSpPr>
              <a:cxnSpLocks noChangeShapeType="1"/>
            </p:cNvCxnSpPr>
            <p:nvPr/>
          </p:nvCxnSpPr>
          <p:spPr bwMode="auto">
            <a:xfrm>
              <a:off x="-1198106" y="274639"/>
              <a:ext cx="673100" cy="0"/>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172" name="Rectangle 171">
              <a:extLst>
                <a:ext uri="{FF2B5EF4-FFF2-40B4-BE49-F238E27FC236}">
                  <a16:creationId xmlns:a16="http://schemas.microsoft.com/office/drawing/2014/main" id="{C9E77F8B-C058-3743-2EBF-A3A122F715AD}"/>
                </a:ext>
              </a:extLst>
            </p:cNvPr>
            <p:cNvSpPr/>
            <p:nvPr/>
          </p:nvSpPr>
          <p:spPr bwMode="auto">
            <a:xfrm>
              <a:off x="-5245008" y="-1685924"/>
              <a:ext cx="541097" cy="707983"/>
            </a:xfrm>
            <a:prstGeom prst="rect">
              <a:avLst/>
            </a:prstGeom>
            <a:noFill/>
          </p:spPr>
          <p:txBody>
            <a:bodyPr wrap="none">
              <a:spAutoFit/>
            </a:bodyPr>
            <a:lstStyle/>
            <a:p>
              <a:pPr algn="ctr">
                <a:defRPr/>
              </a:pPr>
              <a:r>
                <a:rPr lang="en-US" sz="3996" b="1">
                  <a:ln w="0"/>
                  <a:solidFill>
                    <a:srgbClr val="FF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FF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73" name="Rectangle 172">
              <a:extLst>
                <a:ext uri="{FF2B5EF4-FFF2-40B4-BE49-F238E27FC236}">
                  <a16:creationId xmlns:a16="http://schemas.microsoft.com/office/drawing/2014/main" id="{DA11A5F2-89DB-F660-6296-1F461A1E55D6}"/>
                </a:ext>
              </a:extLst>
            </p:cNvPr>
            <p:cNvSpPr/>
            <p:nvPr/>
          </p:nvSpPr>
          <p:spPr bwMode="auto">
            <a:xfrm>
              <a:off x="-711726" y="-93628"/>
              <a:ext cx="541097" cy="707983"/>
            </a:xfrm>
            <a:prstGeom prst="rect">
              <a:avLst/>
            </a:prstGeom>
            <a:noFill/>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74" name="Rectangle 173">
              <a:extLst>
                <a:ext uri="{FF2B5EF4-FFF2-40B4-BE49-F238E27FC236}">
                  <a16:creationId xmlns:a16="http://schemas.microsoft.com/office/drawing/2014/main" id="{CF1F280A-ED71-78B7-7B84-7E0F2A3B696A}"/>
                </a:ext>
              </a:extLst>
            </p:cNvPr>
            <p:cNvSpPr/>
            <p:nvPr/>
          </p:nvSpPr>
          <p:spPr bwMode="auto">
            <a:xfrm>
              <a:off x="-2502183" y="-107780"/>
              <a:ext cx="541097" cy="707983"/>
            </a:xfrm>
            <a:prstGeom prst="rect">
              <a:avLst/>
            </a:prstGeom>
            <a:noFill/>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75" name="Rectangle 174">
              <a:extLst>
                <a:ext uri="{FF2B5EF4-FFF2-40B4-BE49-F238E27FC236}">
                  <a16:creationId xmlns:a16="http://schemas.microsoft.com/office/drawing/2014/main" id="{67F9C1F8-4BF6-9561-E714-9869D66B2625}"/>
                </a:ext>
              </a:extLst>
            </p:cNvPr>
            <p:cNvSpPr/>
            <p:nvPr/>
          </p:nvSpPr>
          <p:spPr bwMode="auto">
            <a:xfrm>
              <a:off x="-3425981" y="-712846"/>
              <a:ext cx="541097" cy="707983"/>
            </a:xfrm>
            <a:prstGeom prst="rect">
              <a:avLst/>
            </a:prstGeom>
            <a:noFill/>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76" name="Rectangle 175">
              <a:extLst>
                <a:ext uri="{FF2B5EF4-FFF2-40B4-BE49-F238E27FC236}">
                  <a16:creationId xmlns:a16="http://schemas.microsoft.com/office/drawing/2014/main" id="{5D620032-11AB-348A-CBF5-C218EE9A8BEE}"/>
                </a:ext>
              </a:extLst>
            </p:cNvPr>
            <p:cNvSpPr/>
            <p:nvPr/>
          </p:nvSpPr>
          <p:spPr bwMode="auto">
            <a:xfrm>
              <a:off x="-4321210" y="-1479726"/>
              <a:ext cx="541097" cy="707983"/>
            </a:xfrm>
            <a:prstGeom prst="rect">
              <a:avLst/>
            </a:prstGeom>
            <a:noFill/>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77" name="Rectangle 176">
              <a:extLst>
                <a:ext uri="{FF2B5EF4-FFF2-40B4-BE49-F238E27FC236}">
                  <a16:creationId xmlns:a16="http://schemas.microsoft.com/office/drawing/2014/main" id="{420D3A53-E916-607A-E11D-2814EA1B057A}"/>
                </a:ext>
              </a:extLst>
            </p:cNvPr>
            <p:cNvSpPr/>
            <p:nvPr/>
          </p:nvSpPr>
          <p:spPr bwMode="auto">
            <a:xfrm>
              <a:off x="-1597432" y="-107780"/>
              <a:ext cx="541097" cy="707983"/>
            </a:xfrm>
            <a:prstGeom prst="rect">
              <a:avLst/>
            </a:prstGeom>
            <a:noFill/>
          </p:spPr>
          <p:txBody>
            <a:bodyPr wrap="none">
              <a:spAutoFit/>
            </a:bodyPr>
            <a:lstStyle/>
            <a:p>
              <a:pPr algn="ctr">
                <a:defRPr/>
              </a:pPr>
              <a:r>
                <a:rPr lang="en-US" sz="3996" b="1">
                  <a:ln w="0"/>
                  <a:solidFill>
                    <a:srgbClr val="C00000"/>
                  </a:solidFill>
                  <a:effectLst>
                    <a:outerShdw blurRad="38100" dist="19050" dir="2700000" algn="tl" rotWithShape="0">
                      <a:schemeClr val="dk1">
                        <a:alpha val="40000"/>
                      </a:schemeClr>
                    </a:outerShdw>
                  </a:effectLst>
                  <a:latin typeface="Fira Sans" panose="020B0503050000020004" pitchFamily="34" charset="0"/>
                </a:rPr>
                <a:t>O</a:t>
              </a:r>
              <a:endParaRPr lang="en-US" sz="6593" b="1">
                <a:ln w="0"/>
                <a:solidFill>
                  <a:srgbClr val="C00000"/>
                </a:solidFill>
                <a:effectLst>
                  <a:outerShdw blurRad="38100" dist="19050" dir="2700000" algn="tl" rotWithShape="0">
                    <a:schemeClr val="dk1">
                      <a:alpha val="40000"/>
                    </a:schemeClr>
                  </a:outerShdw>
                </a:effectLst>
                <a:latin typeface="Fira Sans" panose="020B0503050000020004" pitchFamily="34" charset="0"/>
              </a:endParaRPr>
            </a:p>
          </p:txBody>
        </p:sp>
      </p:grpSp>
      <p:grpSp>
        <p:nvGrpSpPr>
          <p:cNvPr id="178" name="Group 177">
            <a:extLst>
              <a:ext uri="{FF2B5EF4-FFF2-40B4-BE49-F238E27FC236}">
                <a16:creationId xmlns:a16="http://schemas.microsoft.com/office/drawing/2014/main" id="{7A5AEAF1-0CD7-D843-A8CE-4973BF88D35E}"/>
              </a:ext>
            </a:extLst>
          </p:cNvPr>
          <p:cNvGrpSpPr>
            <a:grpSpLocks/>
          </p:cNvGrpSpPr>
          <p:nvPr/>
        </p:nvGrpSpPr>
        <p:grpSpPr bwMode="auto">
          <a:xfrm>
            <a:off x="6111185" y="1718356"/>
            <a:ext cx="5006516" cy="2412072"/>
            <a:chOff x="-6299528" y="-14257"/>
            <a:chExt cx="5011737" cy="2414586"/>
          </a:xfrm>
        </p:grpSpPr>
        <p:cxnSp>
          <p:nvCxnSpPr>
            <p:cNvPr id="179" name="Straight Connector 49">
              <a:extLst>
                <a:ext uri="{FF2B5EF4-FFF2-40B4-BE49-F238E27FC236}">
                  <a16:creationId xmlns:a16="http://schemas.microsoft.com/office/drawing/2014/main" id="{B8264087-4508-7A2B-F95B-C79DDE4C530C}"/>
                </a:ext>
              </a:extLst>
            </p:cNvPr>
            <p:cNvCxnSpPr>
              <a:cxnSpLocks noChangeShapeType="1"/>
            </p:cNvCxnSpPr>
            <p:nvPr/>
          </p:nvCxnSpPr>
          <p:spPr bwMode="auto">
            <a:xfrm>
              <a:off x="-6021716" y="339755"/>
              <a:ext cx="903288" cy="0"/>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180" name="Straight Connector 179">
              <a:extLst>
                <a:ext uri="{FF2B5EF4-FFF2-40B4-BE49-F238E27FC236}">
                  <a16:creationId xmlns:a16="http://schemas.microsoft.com/office/drawing/2014/main" id="{B7B888F6-7ABA-3F2A-C936-FC56FA21E42B}"/>
                </a:ext>
              </a:extLst>
            </p:cNvPr>
            <p:cNvCxnSpPr>
              <a:cxnSpLocks noChangeShapeType="1"/>
            </p:cNvCxnSpPr>
            <p:nvPr/>
          </p:nvCxnSpPr>
          <p:spPr bwMode="auto">
            <a:xfrm>
              <a:off x="-5104141" y="339755"/>
              <a:ext cx="903288" cy="798513"/>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181" name="Straight Connector 53">
              <a:extLst>
                <a:ext uri="{FF2B5EF4-FFF2-40B4-BE49-F238E27FC236}">
                  <a16:creationId xmlns:a16="http://schemas.microsoft.com/office/drawing/2014/main" id="{A61D8675-A463-06D8-4B06-22CD997F383B}"/>
                </a:ext>
              </a:extLst>
            </p:cNvPr>
            <p:cNvCxnSpPr>
              <a:cxnSpLocks noChangeShapeType="1"/>
            </p:cNvCxnSpPr>
            <p:nvPr/>
          </p:nvCxnSpPr>
          <p:spPr bwMode="auto">
            <a:xfrm>
              <a:off x="-4200853" y="1123980"/>
              <a:ext cx="903287" cy="400050"/>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182" name="Straight Connector 55">
              <a:extLst>
                <a:ext uri="{FF2B5EF4-FFF2-40B4-BE49-F238E27FC236}">
                  <a16:creationId xmlns:a16="http://schemas.microsoft.com/office/drawing/2014/main" id="{E9869FA0-9DEC-A993-5FDD-40B222E9DB6D}"/>
                </a:ext>
              </a:extLst>
            </p:cNvPr>
            <p:cNvCxnSpPr>
              <a:cxnSpLocks noChangeShapeType="1"/>
            </p:cNvCxnSpPr>
            <p:nvPr/>
          </p:nvCxnSpPr>
          <p:spPr bwMode="auto">
            <a:xfrm>
              <a:off x="-3280103" y="1522442"/>
              <a:ext cx="903287" cy="523875"/>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183" name="Straight Connector 57">
              <a:extLst>
                <a:ext uri="{FF2B5EF4-FFF2-40B4-BE49-F238E27FC236}">
                  <a16:creationId xmlns:a16="http://schemas.microsoft.com/office/drawing/2014/main" id="{E45CD663-0517-4E84-27E2-D542CC024376}"/>
                </a:ext>
              </a:extLst>
            </p:cNvPr>
            <p:cNvCxnSpPr>
              <a:cxnSpLocks noChangeShapeType="1"/>
            </p:cNvCxnSpPr>
            <p:nvPr/>
          </p:nvCxnSpPr>
          <p:spPr bwMode="auto">
            <a:xfrm flipV="1">
              <a:off x="-2351416" y="1722467"/>
              <a:ext cx="830263" cy="323850"/>
            </a:xfrm>
            <a:prstGeom prst="line">
              <a:avLst/>
            </a:prstGeom>
            <a:noFill/>
            <a:ln w="28575">
              <a:solidFill>
                <a:srgbClr val="002B4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184" name="Rectangle 183">
              <a:extLst>
                <a:ext uri="{FF2B5EF4-FFF2-40B4-BE49-F238E27FC236}">
                  <a16:creationId xmlns:a16="http://schemas.microsoft.com/office/drawing/2014/main" id="{4E2CC771-731C-A3B1-5662-9681DCA72354}"/>
                </a:ext>
              </a:extLst>
            </p:cNvPr>
            <p:cNvSpPr/>
            <p:nvPr/>
          </p:nvSpPr>
          <p:spPr bwMode="auto">
            <a:xfrm>
              <a:off x="-1754727" y="1338379"/>
              <a:ext cx="466936" cy="707967"/>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85" name="Rectangle 184">
              <a:extLst>
                <a:ext uri="{FF2B5EF4-FFF2-40B4-BE49-F238E27FC236}">
                  <a16:creationId xmlns:a16="http://schemas.microsoft.com/office/drawing/2014/main" id="{913483A8-8CCC-6422-725E-6D3CD3B57E02}"/>
                </a:ext>
              </a:extLst>
            </p:cNvPr>
            <p:cNvSpPr/>
            <p:nvPr/>
          </p:nvSpPr>
          <p:spPr bwMode="auto">
            <a:xfrm>
              <a:off x="-2585347" y="1692362"/>
              <a:ext cx="466936" cy="707967"/>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86" name="Rectangle 185">
              <a:extLst>
                <a:ext uri="{FF2B5EF4-FFF2-40B4-BE49-F238E27FC236}">
                  <a16:creationId xmlns:a16="http://schemas.microsoft.com/office/drawing/2014/main" id="{517DE903-4CE9-4ECF-50EE-C7351D185098}"/>
                </a:ext>
              </a:extLst>
            </p:cNvPr>
            <p:cNvSpPr/>
            <p:nvPr/>
          </p:nvSpPr>
          <p:spPr bwMode="auto">
            <a:xfrm>
              <a:off x="-3514280" y="1138331"/>
              <a:ext cx="466936" cy="707967"/>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87" name="Rectangle 186">
              <a:extLst>
                <a:ext uri="{FF2B5EF4-FFF2-40B4-BE49-F238E27FC236}">
                  <a16:creationId xmlns:a16="http://schemas.microsoft.com/office/drawing/2014/main" id="{E12E6895-998A-353A-5F7B-0345B08445C6}"/>
                </a:ext>
              </a:extLst>
            </p:cNvPr>
            <p:cNvSpPr/>
            <p:nvPr/>
          </p:nvSpPr>
          <p:spPr bwMode="auto">
            <a:xfrm>
              <a:off x="-4433687" y="746243"/>
              <a:ext cx="466936" cy="707967"/>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88" name="Rectangle 187">
              <a:extLst>
                <a:ext uri="{FF2B5EF4-FFF2-40B4-BE49-F238E27FC236}">
                  <a16:creationId xmlns:a16="http://schemas.microsoft.com/office/drawing/2014/main" id="{D684824C-D5DE-C6BB-2D65-86C549AF7C4E}"/>
                </a:ext>
              </a:extLst>
            </p:cNvPr>
            <p:cNvSpPr/>
            <p:nvPr/>
          </p:nvSpPr>
          <p:spPr bwMode="auto">
            <a:xfrm>
              <a:off x="-5351470" y="-14257"/>
              <a:ext cx="466936" cy="707967"/>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sp>
          <p:nvSpPr>
            <p:cNvPr id="189" name="Rectangle 188">
              <a:extLst>
                <a:ext uri="{FF2B5EF4-FFF2-40B4-BE49-F238E27FC236}">
                  <a16:creationId xmlns:a16="http://schemas.microsoft.com/office/drawing/2014/main" id="{EE7751CC-145F-8878-1F7F-EF47608A133E}"/>
                </a:ext>
              </a:extLst>
            </p:cNvPr>
            <p:cNvSpPr/>
            <p:nvPr/>
          </p:nvSpPr>
          <p:spPr bwMode="auto">
            <a:xfrm>
              <a:off x="-6299528" y="-14257"/>
              <a:ext cx="466936" cy="707967"/>
            </a:xfrm>
            <a:prstGeom prst="rect">
              <a:avLst/>
            </a:prstGeom>
            <a:noFill/>
          </p:spPr>
          <p:txBody>
            <a:bodyPr wrap="none">
              <a:spAutoFit/>
            </a:bodyPr>
            <a:lstStyle/>
            <a:p>
              <a:pPr algn="ctr">
                <a:defRPr/>
              </a:pPr>
              <a:r>
                <a:rPr lang="en-US" sz="3996" b="1">
                  <a:ln w="0"/>
                  <a:solidFill>
                    <a:srgbClr val="002060"/>
                  </a:solidFill>
                  <a:effectLst>
                    <a:outerShdw blurRad="38100" dist="19050" dir="2700000" algn="tl" rotWithShape="0">
                      <a:schemeClr val="dk1">
                        <a:alpha val="40000"/>
                      </a:schemeClr>
                    </a:outerShdw>
                  </a:effectLst>
                  <a:latin typeface="Fira Sans" panose="020B0503050000020004" pitchFamily="34" charset="0"/>
                </a:rPr>
                <a:t>X</a:t>
              </a:r>
              <a:endParaRPr lang="en-US" sz="6593" b="1">
                <a:ln w="0"/>
                <a:solidFill>
                  <a:srgbClr val="002060"/>
                </a:solidFill>
                <a:effectLst>
                  <a:outerShdw blurRad="38100" dist="19050" dir="2700000" algn="tl" rotWithShape="0">
                    <a:schemeClr val="dk1">
                      <a:alpha val="40000"/>
                    </a:schemeClr>
                  </a:outerShdw>
                </a:effectLst>
                <a:latin typeface="Fira Sans" panose="020B0503050000020004" pitchFamily="34" charset="0"/>
              </a:endParaRPr>
            </a:p>
          </p:txBody>
        </p:sp>
      </p:grpSp>
      <p:sp>
        <p:nvSpPr>
          <p:cNvPr id="190" name="Text Box 15">
            <a:extLst>
              <a:ext uri="{FF2B5EF4-FFF2-40B4-BE49-F238E27FC236}">
                <a16:creationId xmlns:a16="http://schemas.microsoft.com/office/drawing/2014/main" id="{9143FCEE-4F19-9AC9-757E-EBDD008B22F1}"/>
              </a:ext>
            </a:extLst>
          </p:cNvPr>
          <p:cNvSpPr txBox="1">
            <a:spLocks noChangeArrowheads="1"/>
          </p:cNvSpPr>
          <p:nvPr/>
        </p:nvSpPr>
        <p:spPr bwMode="auto">
          <a:xfrm>
            <a:off x="4218073" y="1106389"/>
            <a:ext cx="832279" cy="522964"/>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Normal </a:t>
            </a:r>
            <a:br>
              <a:rPr lang="en-US" sz="1399" b="0">
                <a:latin typeface="Fira Sans" panose="020B0503050000020004" pitchFamily="34" charset="0"/>
                <a:ea typeface="Fira Sans" panose="020B0503050000020004" pitchFamily="34" charset="0"/>
                <a:cs typeface="Calibri" charset="0"/>
              </a:rPr>
            </a:br>
            <a:r>
              <a:rPr lang="en-US" sz="1399" b="0">
                <a:latin typeface="Fira Sans" panose="020B0503050000020004" pitchFamily="34" charset="0"/>
                <a:ea typeface="Fira Sans" panose="020B0503050000020004" pitchFamily="34" charset="0"/>
                <a:cs typeface="Calibri" charset="0"/>
              </a:rPr>
              <a:t>hearing</a:t>
            </a:r>
          </a:p>
        </p:txBody>
      </p:sp>
      <p:cxnSp>
        <p:nvCxnSpPr>
          <p:cNvPr id="191" name="Straight Arrow Connector 190">
            <a:extLst>
              <a:ext uri="{FF2B5EF4-FFF2-40B4-BE49-F238E27FC236}">
                <a16:creationId xmlns:a16="http://schemas.microsoft.com/office/drawing/2014/main" id="{95DAE3E0-1CEF-FFFC-18B1-B72EB0EEE131}"/>
              </a:ext>
            </a:extLst>
          </p:cNvPr>
          <p:cNvCxnSpPr>
            <a:cxnSpLocks noChangeShapeType="1"/>
            <a:stCxn id="190" idx="2"/>
          </p:cNvCxnSpPr>
          <p:nvPr/>
        </p:nvCxnSpPr>
        <p:spPr bwMode="auto">
          <a:xfrm>
            <a:off x="4634213" y="1629353"/>
            <a:ext cx="34990" cy="4577470"/>
          </a:xfrm>
          <a:prstGeom prst="straightConnector1">
            <a:avLst/>
          </a:prstGeom>
          <a:noFill/>
          <a:ln w="19050">
            <a:solidFill>
              <a:schemeClr val="bg2"/>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192" name="Text Box 16">
            <a:extLst>
              <a:ext uri="{FF2B5EF4-FFF2-40B4-BE49-F238E27FC236}">
                <a16:creationId xmlns:a16="http://schemas.microsoft.com/office/drawing/2014/main" id="{32D31D61-4D98-87EC-1ABB-5DF49719E732}"/>
              </a:ext>
            </a:extLst>
          </p:cNvPr>
          <p:cNvSpPr txBox="1">
            <a:spLocks noChangeArrowheads="1"/>
          </p:cNvSpPr>
          <p:nvPr/>
        </p:nvSpPr>
        <p:spPr bwMode="auto">
          <a:xfrm>
            <a:off x="4367952" y="2626562"/>
            <a:ext cx="532518" cy="307648"/>
          </a:xfrm>
          <a:prstGeom prst="rect">
            <a:avLst/>
          </a:prstGeom>
          <a:solidFill>
            <a:schemeClr val="bg1"/>
          </a:solidFill>
          <a:ln>
            <a:noFill/>
          </a:ln>
          <a:effec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Mild</a:t>
            </a:r>
          </a:p>
        </p:txBody>
      </p:sp>
      <p:sp>
        <p:nvSpPr>
          <p:cNvPr id="193" name="Text Box 17">
            <a:extLst>
              <a:ext uri="{FF2B5EF4-FFF2-40B4-BE49-F238E27FC236}">
                <a16:creationId xmlns:a16="http://schemas.microsoft.com/office/drawing/2014/main" id="{9CA5DE68-BB0A-672C-8C80-E4E69C470F4E}"/>
              </a:ext>
            </a:extLst>
          </p:cNvPr>
          <p:cNvSpPr txBox="1">
            <a:spLocks noChangeArrowheads="1"/>
          </p:cNvSpPr>
          <p:nvPr/>
        </p:nvSpPr>
        <p:spPr bwMode="auto">
          <a:xfrm>
            <a:off x="4154755" y="3351294"/>
            <a:ext cx="874446" cy="307648"/>
          </a:xfrm>
          <a:prstGeom prst="rect">
            <a:avLst/>
          </a:prstGeom>
          <a:solidFill>
            <a:schemeClr val="bg1"/>
          </a:solidFill>
          <a:ln>
            <a:noFill/>
          </a:ln>
          <a:effectLst/>
        </p:spPr>
        <p:txBody>
          <a:bodyPr wrap="square" lIns="0" tIns="46800" rIns="0" bIns="46800">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Moderate</a:t>
            </a:r>
          </a:p>
        </p:txBody>
      </p:sp>
      <p:sp>
        <p:nvSpPr>
          <p:cNvPr id="194" name="Text Box 18">
            <a:extLst>
              <a:ext uri="{FF2B5EF4-FFF2-40B4-BE49-F238E27FC236}">
                <a16:creationId xmlns:a16="http://schemas.microsoft.com/office/drawing/2014/main" id="{3A3FD94B-9B3D-48E5-0384-A2DAF49493D5}"/>
              </a:ext>
            </a:extLst>
          </p:cNvPr>
          <p:cNvSpPr txBox="1">
            <a:spLocks noChangeArrowheads="1"/>
          </p:cNvSpPr>
          <p:nvPr/>
        </p:nvSpPr>
        <p:spPr bwMode="auto">
          <a:xfrm>
            <a:off x="4267765" y="4307560"/>
            <a:ext cx="732893" cy="307648"/>
          </a:xfrm>
          <a:prstGeom prst="rect">
            <a:avLst/>
          </a:prstGeom>
          <a:solidFill>
            <a:schemeClr val="bg1"/>
          </a:solidFill>
          <a:ln>
            <a:noFill/>
          </a:ln>
          <a:effec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Severe</a:t>
            </a:r>
          </a:p>
        </p:txBody>
      </p:sp>
      <p:sp>
        <p:nvSpPr>
          <p:cNvPr id="195" name="Text Box 19">
            <a:extLst>
              <a:ext uri="{FF2B5EF4-FFF2-40B4-BE49-F238E27FC236}">
                <a16:creationId xmlns:a16="http://schemas.microsoft.com/office/drawing/2014/main" id="{7D0054B8-2E9B-0956-2766-E0B77E99ABD3}"/>
              </a:ext>
            </a:extLst>
          </p:cNvPr>
          <p:cNvSpPr txBox="1">
            <a:spLocks noChangeArrowheads="1"/>
          </p:cNvSpPr>
          <p:nvPr/>
        </p:nvSpPr>
        <p:spPr bwMode="auto">
          <a:xfrm>
            <a:off x="4162768" y="5122685"/>
            <a:ext cx="942887" cy="307648"/>
          </a:xfrm>
          <a:prstGeom prst="rect">
            <a:avLst/>
          </a:prstGeom>
          <a:solidFill>
            <a:schemeClr val="bg1"/>
          </a:solidFill>
          <a:ln>
            <a:noFill/>
          </a:ln>
          <a:effec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Profound</a:t>
            </a:r>
          </a:p>
        </p:txBody>
      </p:sp>
      <p:cxnSp>
        <p:nvCxnSpPr>
          <p:cNvPr id="197" name="Straight Connector 196">
            <a:extLst>
              <a:ext uri="{FF2B5EF4-FFF2-40B4-BE49-F238E27FC236}">
                <a16:creationId xmlns:a16="http://schemas.microsoft.com/office/drawing/2014/main" id="{DF8EADA1-EB9B-1F2C-3F61-C7B7D5872AD3}"/>
              </a:ext>
            </a:extLst>
          </p:cNvPr>
          <p:cNvCxnSpPr>
            <a:cxnSpLocks noChangeShapeType="1"/>
          </p:cNvCxnSpPr>
          <p:nvPr/>
        </p:nvCxnSpPr>
        <p:spPr bwMode="auto">
          <a:xfrm>
            <a:off x="4292759" y="2501048"/>
            <a:ext cx="6736134" cy="6575"/>
          </a:xfrm>
          <a:prstGeom prst="line">
            <a:avLst/>
          </a:prstGeom>
          <a:noFill/>
          <a:ln w="28575">
            <a:solidFill>
              <a:schemeClr val="bg2"/>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2" name="Title 1">
            <a:extLst>
              <a:ext uri="{FF2B5EF4-FFF2-40B4-BE49-F238E27FC236}">
                <a16:creationId xmlns:a16="http://schemas.microsoft.com/office/drawing/2014/main" id="{CB426DE9-BC1E-C7F1-6266-6A1B7C653722}"/>
              </a:ext>
            </a:extLst>
          </p:cNvPr>
          <p:cNvSpPr txBox="1">
            <a:spLocks/>
          </p:cNvSpPr>
          <p:nvPr/>
        </p:nvSpPr>
        <p:spPr>
          <a:xfrm>
            <a:off x="630028" y="527249"/>
            <a:ext cx="3787741" cy="2488795"/>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a:latin typeface="Fira Sans" panose="020B0503050000020004" pitchFamily="34" charset="0"/>
              </a:rPr>
              <a:t>Sensorineural hearing loss: Due to aging</a:t>
            </a:r>
          </a:p>
        </p:txBody>
      </p:sp>
    </p:spTree>
    <p:extLst>
      <p:ext uri="{BB962C8B-B14F-4D97-AF65-F5344CB8AC3E}">
        <p14:creationId xmlns:p14="http://schemas.microsoft.com/office/powerpoint/2010/main" val="1990975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6"/>
                                        </p:tgtEl>
                                        <p:attrNameLst>
                                          <p:attrName>style.visibility</p:attrName>
                                        </p:attrNameLst>
                                      </p:cBhvr>
                                      <p:to>
                                        <p:strVal val="visible"/>
                                      </p:to>
                                    </p:set>
                                    <p:animEffect transition="in" filter="wipe(left)">
                                      <p:cBhvr>
                                        <p:cTn id="7" dur="500"/>
                                        <p:tgtEl>
                                          <p:spTgt spid="16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78"/>
                                        </p:tgtEl>
                                        <p:attrNameLst>
                                          <p:attrName>style.visibility</p:attrName>
                                        </p:attrNameLst>
                                      </p:cBhvr>
                                      <p:to>
                                        <p:strVal val="visible"/>
                                      </p:to>
                                    </p:set>
                                    <p:animEffect transition="in" filter="wipe(left)">
                                      <p:cBhvr>
                                        <p:cTn id="11" dur="500"/>
                                        <p:tgtEl>
                                          <p:spTgt spid="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6950BFC3-D8DA-4A85-94F7-54DA5524770B}">
      <p188:commentRel xmlns:p188="http://schemas.microsoft.com/office/powerpoint/2018/8/main" r:id="rId3"/>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Picture 15" descr="C:\Users\55bchristman\Pictures\Speech Audiogram for PPT_base.jpg">
            <a:extLst>
              <a:ext uri="{FF2B5EF4-FFF2-40B4-BE49-F238E27FC236}">
                <a16:creationId xmlns:a16="http://schemas.microsoft.com/office/drawing/2014/main" id="{88C5C57D-AFD7-BCD0-0B1C-33A6E70ACF9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7200"/>
                    </a14:imgEffect>
                    <a14:imgEffect>
                      <a14:saturation sat="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103476" y="888205"/>
            <a:ext cx="6850856" cy="5712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73">
            <a:extLst>
              <a:ext uri="{FF2B5EF4-FFF2-40B4-BE49-F238E27FC236}">
                <a16:creationId xmlns:a16="http://schemas.microsoft.com/office/drawing/2014/main" id="{38381D52-5A8B-20AB-CECF-57262A6B6B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03793" y="1942525"/>
            <a:ext cx="5511133" cy="1966957"/>
          </a:xfrm>
          <a:prstGeom prst="rect">
            <a:avLst/>
          </a:prstGeom>
        </p:spPr>
      </p:pic>
      <p:sp>
        <p:nvSpPr>
          <p:cNvPr id="75" name="Freeform 74">
            <a:extLst>
              <a:ext uri="{FF2B5EF4-FFF2-40B4-BE49-F238E27FC236}">
                <a16:creationId xmlns:a16="http://schemas.microsoft.com/office/drawing/2014/main" id="{5A780731-8431-6F86-4A32-CAF2819046C7}"/>
              </a:ext>
            </a:extLst>
          </p:cNvPr>
          <p:cNvSpPr/>
          <p:nvPr/>
        </p:nvSpPr>
        <p:spPr bwMode="auto">
          <a:xfrm>
            <a:off x="3905417" y="2375428"/>
            <a:ext cx="5509509" cy="460864"/>
          </a:xfrm>
          <a:custGeom>
            <a:avLst/>
            <a:gdLst>
              <a:gd name="connsiteX0" fmla="*/ 13063 w 5532120"/>
              <a:gd name="connsiteY0" fmla="*/ 0 h 2383972"/>
              <a:gd name="connsiteX1" fmla="*/ 5532120 w 5532120"/>
              <a:gd name="connsiteY1" fmla="*/ 0 h 2383972"/>
              <a:gd name="connsiteX2" fmla="*/ 5532120 w 5532120"/>
              <a:gd name="connsiteY2" fmla="*/ 2383972 h 2383972"/>
              <a:gd name="connsiteX3" fmla="*/ 3422469 w 5532120"/>
              <a:gd name="connsiteY3" fmla="*/ 2383972 h 2383972"/>
              <a:gd name="connsiteX4" fmla="*/ 2730137 w 5532120"/>
              <a:gd name="connsiteY4" fmla="*/ 1815737 h 2383972"/>
              <a:gd name="connsiteX5" fmla="*/ 2481943 w 5532120"/>
              <a:gd name="connsiteY5" fmla="*/ 1763486 h 2383972"/>
              <a:gd name="connsiteX6" fmla="*/ 1848394 w 5532120"/>
              <a:gd name="connsiteY6" fmla="*/ 966652 h 2383972"/>
              <a:gd name="connsiteX7" fmla="*/ 881743 w 5532120"/>
              <a:gd name="connsiteY7" fmla="*/ 966652 h 2383972"/>
              <a:gd name="connsiteX8" fmla="*/ 0 w 5532120"/>
              <a:gd name="connsiteY8" fmla="*/ 705395 h 2383972"/>
              <a:gd name="connsiteX9" fmla="*/ 13063 w 5532120"/>
              <a:gd name="connsiteY9" fmla="*/ 0 h 2383972"/>
              <a:gd name="connsiteX0" fmla="*/ 5387 w 5532120"/>
              <a:gd name="connsiteY0" fmla="*/ 0 h 2399276"/>
              <a:gd name="connsiteX1" fmla="*/ 5532120 w 5532120"/>
              <a:gd name="connsiteY1" fmla="*/ 15304 h 2399276"/>
              <a:gd name="connsiteX2" fmla="*/ 5532120 w 5532120"/>
              <a:gd name="connsiteY2" fmla="*/ 2399276 h 2399276"/>
              <a:gd name="connsiteX3" fmla="*/ 3422469 w 5532120"/>
              <a:gd name="connsiteY3" fmla="*/ 2399276 h 2399276"/>
              <a:gd name="connsiteX4" fmla="*/ 2730137 w 5532120"/>
              <a:gd name="connsiteY4" fmla="*/ 1831041 h 2399276"/>
              <a:gd name="connsiteX5" fmla="*/ 2481943 w 5532120"/>
              <a:gd name="connsiteY5" fmla="*/ 1778790 h 2399276"/>
              <a:gd name="connsiteX6" fmla="*/ 1848394 w 5532120"/>
              <a:gd name="connsiteY6" fmla="*/ 981956 h 2399276"/>
              <a:gd name="connsiteX7" fmla="*/ 881743 w 5532120"/>
              <a:gd name="connsiteY7" fmla="*/ 981956 h 2399276"/>
              <a:gd name="connsiteX8" fmla="*/ 0 w 5532120"/>
              <a:gd name="connsiteY8" fmla="*/ 720699 h 2399276"/>
              <a:gd name="connsiteX9" fmla="*/ 5387 w 5532120"/>
              <a:gd name="connsiteY9" fmla="*/ 0 h 2399276"/>
              <a:gd name="connsiteX0" fmla="*/ 5387 w 5532120"/>
              <a:gd name="connsiteY0" fmla="*/ 0 h 2399276"/>
              <a:gd name="connsiteX1" fmla="*/ 5532120 w 5532120"/>
              <a:gd name="connsiteY1" fmla="*/ 15304 h 2399276"/>
              <a:gd name="connsiteX2" fmla="*/ 5532120 w 5532120"/>
              <a:gd name="connsiteY2" fmla="*/ 2399276 h 2399276"/>
              <a:gd name="connsiteX3" fmla="*/ 3422469 w 5532120"/>
              <a:gd name="connsiteY3" fmla="*/ 2399276 h 2399276"/>
              <a:gd name="connsiteX4" fmla="*/ 2730137 w 5532120"/>
              <a:gd name="connsiteY4" fmla="*/ 1831041 h 2399276"/>
              <a:gd name="connsiteX5" fmla="*/ 2493456 w 5532120"/>
              <a:gd name="connsiteY5" fmla="*/ 1763487 h 2399276"/>
              <a:gd name="connsiteX6" fmla="*/ 1848394 w 5532120"/>
              <a:gd name="connsiteY6" fmla="*/ 981956 h 2399276"/>
              <a:gd name="connsiteX7" fmla="*/ 881743 w 5532120"/>
              <a:gd name="connsiteY7" fmla="*/ 981956 h 2399276"/>
              <a:gd name="connsiteX8" fmla="*/ 0 w 5532120"/>
              <a:gd name="connsiteY8" fmla="*/ 720699 h 2399276"/>
              <a:gd name="connsiteX9" fmla="*/ 5387 w 5532120"/>
              <a:gd name="connsiteY9" fmla="*/ 0 h 2399276"/>
              <a:gd name="connsiteX0" fmla="*/ 5387 w 5532120"/>
              <a:gd name="connsiteY0" fmla="*/ 0 h 2399276"/>
              <a:gd name="connsiteX1" fmla="*/ 5532120 w 5532120"/>
              <a:gd name="connsiteY1" fmla="*/ 15304 h 2399276"/>
              <a:gd name="connsiteX2" fmla="*/ 5532120 w 5532120"/>
              <a:gd name="connsiteY2" fmla="*/ 2399276 h 2399276"/>
              <a:gd name="connsiteX3" fmla="*/ 3422469 w 5532120"/>
              <a:gd name="connsiteY3" fmla="*/ 2399276 h 2399276"/>
              <a:gd name="connsiteX4" fmla="*/ 2730137 w 5532120"/>
              <a:gd name="connsiteY4" fmla="*/ 1831041 h 2399276"/>
              <a:gd name="connsiteX5" fmla="*/ 2493456 w 5532120"/>
              <a:gd name="connsiteY5" fmla="*/ 1763487 h 2399276"/>
              <a:gd name="connsiteX6" fmla="*/ 1817694 w 5532120"/>
              <a:gd name="connsiteY6" fmla="*/ 974304 h 2399276"/>
              <a:gd name="connsiteX7" fmla="*/ 881743 w 5532120"/>
              <a:gd name="connsiteY7" fmla="*/ 981956 h 2399276"/>
              <a:gd name="connsiteX8" fmla="*/ 0 w 5532120"/>
              <a:gd name="connsiteY8" fmla="*/ 720699 h 2399276"/>
              <a:gd name="connsiteX9" fmla="*/ 5387 w 5532120"/>
              <a:gd name="connsiteY9" fmla="*/ 0 h 2399276"/>
              <a:gd name="connsiteX0" fmla="*/ 5387 w 5532120"/>
              <a:gd name="connsiteY0" fmla="*/ 0 h 2399276"/>
              <a:gd name="connsiteX1" fmla="*/ 5532120 w 5532120"/>
              <a:gd name="connsiteY1" fmla="*/ 15304 h 2399276"/>
              <a:gd name="connsiteX2" fmla="*/ 5532120 w 5532120"/>
              <a:gd name="connsiteY2" fmla="*/ 2399276 h 2399276"/>
              <a:gd name="connsiteX3" fmla="*/ 3422469 w 5532120"/>
              <a:gd name="connsiteY3" fmla="*/ 2364843 h 2399276"/>
              <a:gd name="connsiteX4" fmla="*/ 2730137 w 5532120"/>
              <a:gd name="connsiteY4" fmla="*/ 1831041 h 2399276"/>
              <a:gd name="connsiteX5" fmla="*/ 2493456 w 5532120"/>
              <a:gd name="connsiteY5" fmla="*/ 1763487 h 2399276"/>
              <a:gd name="connsiteX6" fmla="*/ 1817694 w 5532120"/>
              <a:gd name="connsiteY6" fmla="*/ 974304 h 2399276"/>
              <a:gd name="connsiteX7" fmla="*/ 881743 w 5532120"/>
              <a:gd name="connsiteY7" fmla="*/ 981956 h 2399276"/>
              <a:gd name="connsiteX8" fmla="*/ 0 w 5532120"/>
              <a:gd name="connsiteY8" fmla="*/ 720699 h 2399276"/>
              <a:gd name="connsiteX9" fmla="*/ 5387 w 5532120"/>
              <a:gd name="connsiteY9" fmla="*/ 0 h 2399276"/>
              <a:gd name="connsiteX0" fmla="*/ 5387 w 5532120"/>
              <a:gd name="connsiteY0" fmla="*/ 0 h 2380146"/>
              <a:gd name="connsiteX1" fmla="*/ 5532120 w 5532120"/>
              <a:gd name="connsiteY1" fmla="*/ 15304 h 2380146"/>
              <a:gd name="connsiteX2" fmla="*/ 5528282 w 5532120"/>
              <a:gd name="connsiteY2" fmla="*/ 2380146 h 2380146"/>
              <a:gd name="connsiteX3" fmla="*/ 3422469 w 5532120"/>
              <a:gd name="connsiteY3" fmla="*/ 2364843 h 2380146"/>
              <a:gd name="connsiteX4" fmla="*/ 2730137 w 5532120"/>
              <a:gd name="connsiteY4" fmla="*/ 1831041 h 2380146"/>
              <a:gd name="connsiteX5" fmla="*/ 2493456 w 5532120"/>
              <a:gd name="connsiteY5" fmla="*/ 1763487 h 2380146"/>
              <a:gd name="connsiteX6" fmla="*/ 1817694 w 5532120"/>
              <a:gd name="connsiteY6" fmla="*/ 974304 h 2380146"/>
              <a:gd name="connsiteX7" fmla="*/ 881743 w 5532120"/>
              <a:gd name="connsiteY7" fmla="*/ 981956 h 2380146"/>
              <a:gd name="connsiteX8" fmla="*/ 0 w 5532120"/>
              <a:gd name="connsiteY8" fmla="*/ 720699 h 2380146"/>
              <a:gd name="connsiteX9" fmla="*/ 5387 w 5532120"/>
              <a:gd name="connsiteY9" fmla="*/ 0 h 2380146"/>
              <a:gd name="connsiteX0" fmla="*/ 5387 w 5532120"/>
              <a:gd name="connsiteY0" fmla="*/ 0 h 2380146"/>
              <a:gd name="connsiteX1" fmla="*/ 5532120 w 5532120"/>
              <a:gd name="connsiteY1" fmla="*/ 7652 h 2380146"/>
              <a:gd name="connsiteX2" fmla="*/ 5528282 w 5532120"/>
              <a:gd name="connsiteY2" fmla="*/ 2380146 h 2380146"/>
              <a:gd name="connsiteX3" fmla="*/ 3422469 w 5532120"/>
              <a:gd name="connsiteY3" fmla="*/ 2364843 h 2380146"/>
              <a:gd name="connsiteX4" fmla="*/ 2730137 w 5532120"/>
              <a:gd name="connsiteY4" fmla="*/ 1831041 h 2380146"/>
              <a:gd name="connsiteX5" fmla="*/ 2493456 w 5532120"/>
              <a:gd name="connsiteY5" fmla="*/ 1763487 h 2380146"/>
              <a:gd name="connsiteX6" fmla="*/ 1817694 w 5532120"/>
              <a:gd name="connsiteY6" fmla="*/ 974304 h 2380146"/>
              <a:gd name="connsiteX7" fmla="*/ 881743 w 5532120"/>
              <a:gd name="connsiteY7" fmla="*/ 981956 h 2380146"/>
              <a:gd name="connsiteX8" fmla="*/ 0 w 5532120"/>
              <a:gd name="connsiteY8" fmla="*/ 720699 h 2380146"/>
              <a:gd name="connsiteX9" fmla="*/ 5387 w 5532120"/>
              <a:gd name="connsiteY9" fmla="*/ 0 h 2380146"/>
              <a:gd name="connsiteX0" fmla="*/ 5387 w 5532120"/>
              <a:gd name="connsiteY0" fmla="*/ 0 h 2380146"/>
              <a:gd name="connsiteX1" fmla="*/ 5532120 w 5532120"/>
              <a:gd name="connsiteY1" fmla="*/ 3826 h 2380146"/>
              <a:gd name="connsiteX2" fmla="*/ 5528282 w 5532120"/>
              <a:gd name="connsiteY2" fmla="*/ 2380146 h 2380146"/>
              <a:gd name="connsiteX3" fmla="*/ 3422469 w 5532120"/>
              <a:gd name="connsiteY3" fmla="*/ 2364843 h 2380146"/>
              <a:gd name="connsiteX4" fmla="*/ 2730137 w 5532120"/>
              <a:gd name="connsiteY4" fmla="*/ 1831041 h 2380146"/>
              <a:gd name="connsiteX5" fmla="*/ 2493456 w 5532120"/>
              <a:gd name="connsiteY5" fmla="*/ 1763487 h 2380146"/>
              <a:gd name="connsiteX6" fmla="*/ 1817694 w 5532120"/>
              <a:gd name="connsiteY6" fmla="*/ 974304 h 2380146"/>
              <a:gd name="connsiteX7" fmla="*/ 881743 w 5532120"/>
              <a:gd name="connsiteY7" fmla="*/ 981956 h 2380146"/>
              <a:gd name="connsiteX8" fmla="*/ 0 w 5532120"/>
              <a:gd name="connsiteY8" fmla="*/ 720699 h 2380146"/>
              <a:gd name="connsiteX9" fmla="*/ 5387 w 5532120"/>
              <a:gd name="connsiteY9" fmla="*/ 0 h 2380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532120" h="2380146">
                <a:moveTo>
                  <a:pt x="5387" y="0"/>
                </a:moveTo>
                <a:lnTo>
                  <a:pt x="5532120" y="3826"/>
                </a:lnTo>
                <a:cubicBezTo>
                  <a:pt x="5530841" y="792107"/>
                  <a:pt x="5529561" y="1591865"/>
                  <a:pt x="5528282" y="2380146"/>
                </a:cubicBezTo>
                <a:lnTo>
                  <a:pt x="3422469" y="2364843"/>
                </a:lnTo>
                <a:lnTo>
                  <a:pt x="2730137" y="1831041"/>
                </a:lnTo>
                <a:lnTo>
                  <a:pt x="2493456" y="1763487"/>
                </a:lnTo>
                <a:lnTo>
                  <a:pt x="1817694" y="974304"/>
                </a:lnTo>
                <a:lnTo>
                  <a:pt x="881743" y="981956"/>
                </a:lnTo>
                <a:lnTo>
                  <a:pt x="0" y="720699"/>
                </a:lnTo>
                <a:cubicBezTo>
                  <a:pt x="1796" y="480466"/>
                  <a:pt x="3591" y="240233"/>
                  <a:pt x="5387" y="0"/>
                </a:cubicBezTo>
                <a:close/>
              </a:path>
            </a:pathLst>
          </a:custGeom>
          <a:solidFill>
            <a:schemeClr val="accent4">
              <a:alpha val="50000"/>
            </a:schemeClr>
          </a:solidFill>
          <a:ln>
            <a:noFill/>
          </a:ln>
          <a:effectLst/>
        </p:spPr>
        <p:txBody>
          <a:bodyPr vert="horz" wrap="square" lIns="91345" tIns="45672" rIns="91345" bIns="45672" numCol="1" rtlCol="0" anchor="ctr" anchorCtr="0" compatLnSpc="1">
            <a:prstTxWarp prst="textNoShape">
              <a:avLst/>
            </a:prstTxWarp>
            <a:spAutoFit/>
          </a:bodyPr>
          <a:lstStyle/>
          <a:p>
            <a:pPr defTabSz="913486" eaLnBrk="0" hangingPunct="0"/>
            <a:endParaRPr lang="en-US" sz="2398" b="1">
              <a:latin typeface="Fira Sans" panose="020B0503050000020004" pitchFamily="34" charset="0"/>
            </a:endParaRPr>
          </a:p>
        </p:txBody>
      </p:sp>
      <p:pic>
        <p:nvPicPr>
          <p:cNvPr id="76" name="Picture 75">
            <a:extLst>
              <a:ext uri="{FF2B5EF4-FFF2-40B4-BE49-F238E27FC236}">
                <a16:creationId xmlns:a16="http://schemas.microsoft.com/office/drawing/2014/main" id="{687D3350-D255-AD7C-66EF-792D43C7BFA3}"/>
              </a:ext>
            </a:extLst>
          </p:cNvPr>
          <p:cNvPicPr>
            <a:picLocks noChangeAspect="1"/>
          </p:cNvPicPr>
          <p:nvPr/>
        </p:nvPicPr>
        <p:blipFill>
          <a:blip r:embed="rId5">
            <a:alphaModFix amt="37000"/>
            <a:extLst>
              <a:ext uri="{28A0092B-C50C-407E-A947-70E740481C1C}">
                <a14:useLocalDpi xmlns:a14="http://schemas.microsoft.com/office/drawing/2010/main" val="0"/>
              </a:ext>
            </a:extLst>
          </a:blip>
          <a:stretch>
            <a:fillRect/>
          </a:stretch>
        </p:blipFill>
        <p:spPr>
          <a:xfrm>
            <a:off x="3903793" y="1941378"/>
            <a:ext cx="5511133" cy="1966957"/>
          </a:xfrm>
          <a:prstGeom prst="rect">
            <a:avLst/>
          </a:prstGeom>
        </p:spPr>
      </p:pic>
      <p:grpSp>
        <p:nvGrpSpPr>
          <p:cNvPr id="83" name="Group 82">
            <a:extLst>
              <a:ext uri="{FF2B5EF4-FFF2-40B4-BE49-F238E27FC236}">
                <a16:creationId xmlns:a16="http://schemas.microsoft.com/office/drawing/2014/main" id="{1623AC37-9E37-7C6E-1138-DCC036CA9295}"/>
              </a:ext>
            </a:extLst>
          </p:cNvPr>
          <p:cNvGrpSpPr>
            <a:grpSpLocks/>
          </p:cNvGrpSpPr>
          <p:nvPr/>
        </p:nvGrpSpPr>
        <p:grpSpPr bwMode="auto">
          <a:xfrm>
            <a:off x="4435224" y="1831785"/>
            <a:ext cx="5069093" cy="2297882"/>
            <a:chOff x="-5245008" y="-1685924"/>
            <a:chExt cx="5074379" cy="2300279"/>
          </a:xfrm>
        </p:grpSpPr>
        <p:cxnSp>
          <p:nvCxnSpPr>
            <p:cNvPr id="84" name="Straight Connector 31">
              <a:extLst>
                <a:ext uri="{FF2B5EF4-FFF2-40B4-BE49-F238E27FC236}">
                  <a16:creationId xmlns:a16="http://schemas.microsoft.com/office/drawing/2014/main" id="{360DD4F2-56B6-D952-B0FC-5D00D98E38D2}"/>
                </a:ext>
              </a:extLst>
            </p:cNvPr>
            <p:cNvCxnSpPr>
              <a:cxnSpLocks noChangeShapeType="1"/>
            </p:cNvCxnSpPr>
            <p:nvPr/>
          </p:nvCxnSpPr>
          <p:spPr bwMode="auto">
            <a:xfrm>
              <a:off x="-4833482" y="-1319212"/>
              <a:ext cx="654050" cy="193675"/>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85" name="Straight Connector 41">
              <a:extLst>
                <a:ext uri="{FF2B5EF4-FFF2-40B4-BE49-F238E27FC236}">
                  <a16:creationId xmlns:a16="http://schemas.microsoft.com/office/drawing/2014/main" id="{C58BB454-FA54-615B-3F9C-DBE569C00A7D}"/>
                </a:ext>
              </a:extLst>
            </p:cNvPr>
            <p:cNvCxnSpPr>
              <a:cxnSpLocks noChangeShapeType="1"/>
            </p:cNvCxnSpPr>
            <p:nvPr/>
          </p:nvCxnSpPr>
          <p:spPr bwMode="auto">
            <a:xfrm>
              <a:off x="-3939696" y="-1089583"/>
              <a:ext cx="639421" cy="730733"/>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86" name="Straight Connector 43">
              <a:extLst>
                <a:ext uri="{FF2B5EF4-FFF2-40B4-BE49-F238E27FC236}">
                  <a16:creationId xmlns:a16="http://schemas.microsoft.com/office/drawing/2014/main" id="{4C7B21A4-C100-C834-1D4F-4687603038E7}"/>
                </a:ext>
              </a:extLst>
            </p:cNvPr>
            <p:cNvCxnSpPr>
              <a:cxnSpLocks noChangeShapeType="1"/>
            </p:cNvCxnSpPr>
            <p:nvPr/>
          </p:nvCxnSpPr>
          <p:spPr bwMode="auto">
            <a:xfrm>
              <a:off x="-3047114" y="-268518"/>
              <a:ext cx="683782" cy="52887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87" name="Straight Connector 45">
              <a:extLst>
                <a:ext uri="{FF2B5EF4-FFF2-40B4-BE49-F238E27FC236}">
                  <a16:creationId xmlns:a16="http://schemas.microsoft.com/office/drawing/2014/main" id="{3C426226-8922-09A3-65BF-93678FB6D1BE}"/>
                </a:ext>
              </a:extLst>
            </p:cNvPr>
            <p:cNvCxnSpPr>
              <a:cxnSpLocks noChangeShapeType="1"/>
            </p:cNvCxnSpPr>
            <p:nvPr/>
          </p:nvCxnSpPr>
          <p:spPr bwMode="auto">
            <a:xfrm>
              <a:off x="-2141081" y="260352"/>
              <a:ext cx="6731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88" name="Straight Connector 47">
              <a:extLst>
                <a:ext uri="{FF2B5EF4-FFF2-40B4-BE49-F238E27FC236}">
                  <a16:creationId xmlns:a16="http://schemas.microsoft.com/office/drawing/2014/main" id="{600F1455-992D-2013-36F7-F2E9E8C75021}"/>
                </a:ext>
              </a:extLst>
            </p:cNvPr>
            <p:cNvCxnSpPr>
              <a:cxnSpLocks noChangeShapeType="1"/>
            </p:cNvCxnSpPr>
            <p:nvPr/>
          </p:nvCxnSpPr>
          <p:spPr bwMode="auto">
            <a:xfrm>
              <a:off x="-1198106" y="274639"/>
              <a:ext cx="6731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89" name="Rectangle 88">
              <a:extLst>
                <a:ext uri="{FF2B5EF4-FFF2-40B4-BE49-F238E27FC236}">
                  <a16:creationId xmlns:a16="http://schemas.microsoft.com/office/drawing/2014/main" id="{153E1DD4-8E2B-AA06-F9D2-B30AB6B26D44}"/>
                </a:ext>
              </a:extLst>
            </p:cNvPr>
            <p:cNvSpPr/>
            <p:nvPr/>
          </p:nvSpPr>
          <p:spPr bwMode="auto">
            <a:xfrm>
              <a:off x="-5245008" y="-1685924"/>
              <a:ext cx="541097" cy="707983"/>
            </a:xfrm>
            <a:prstGeom prst="rect">
              <a:avLst/>
            </a:prstGeom>
            <a:noFill/>
          </p:spPr>
          <p:txBody>
            <a:bodyPr wrap="none">
              <a:spAutoFit/>
            </a:bodyPr>
            <a:lstStyle/>
            <a:p>
              <a:pPr algn="ctr">
                <a:defRPr/>
              </a:pPr>
              <a:r>
                <a:rPr lang="en-US" sz="3996">
                  <a:ln w="0"/>
                  <a:solidFill>
                    <a:srgbClr val="FF0000"/>
                  </a:solidFill>
                  <a:latin typeface="Fira Sans" panose="020B0503050000020004" pitchFamily="34" charset="0"/>
                </a:rPr>
                <a:t>O</a:t>
              </a:r>
              <a:endParaRPr lang="en-US" sz="6593">
                <a:ln w="0"/>
                <a:solidFill>
                  <a:srgbClr val="FF0000"/>
                </a:solidFill>
                <a:latin typeface="Fira Sans" panose="020B0503050000020004" pitchFamily="34" charset="0"/>
              </a:endParaRPr>
            </a:p>
          </p:txBody>
        </p:sp>
        <p:sp>
          <p:nvSpPr>
            <p:cNvPr id="90" name="Rectangle 89">
              <a:extLst>
                <a:ext uri="{FF2B5EF4-FFF2-40B4-BE49-F238E27FC236}">
                  <a16:creationId xmlns:a16="http://schemas.microsoft.com/office/drawing/2014/main" id="{1BC12A54-5A12-EAEC-749F-36EB16FA28AD}"/>
                </a:ext>
              </a:extLst>
            </p:cNvPr>
            <p:cNvSpPr/>
            <p:nvPr/>
          </p:nvSpPr>
          <p:spPr bwMode="auto">
            <a:xfrm>
              <a:off x="-711726" y="-93628"/>
              <a:ext cx="541097" cy="707983"/>
            </a:xfrm>
            <a:prstGeom prst="rect">
              <a:avLst/>
            </a:prstGeom>
            <a:noFill/>
          </p:spPr>
          <p:txBody>
            <a:bodyPr wrap="none">
              <a:spAutoFit/>
            </a:bodyPr>
            <a:lstStyle/>
            <a:p>
              <a:pPr algn="ctr">
                <a:defRPr/>
              </a:pPr>
              <a:r>
                <a:rPr lang="en-US" sz="3996">
                  <a:ln w="0"/>
                  <a:solidFill>
                    <a:srgbClr val="FF0000"/>
                  </a:solidFill>
                  <a:latin typeface="Fira Sans" panose="020B0503050000020004" pitchFamily="34" charset="0"/>
                </a:rPr>
                <a:t>O</a:t>
              </a:r>
              <a:endParaRPr lang="en-US" sz="6593">
                <a:ln w="0"/>
                <a:solidFill>
                  <a:srgbClr val="FF0000"/>
                </a:solidFill>
                <a:latin typeface="Fira Sans" panose="020B0503050000020004" pitchFamily="34" charset="0"/>
              </a:endParaRPr>
            </a:p>
          </p:txBody>
        </p:sp>
        <p:sp>
          <p:nvSpPr>
            <p:cNvPr id="91" name="Rectangle 90">
              <a:extLst>
                <a:ext uri="{FF2B5EF4-FFF2-40B4-BE49-F238E27FC236}">
                  <a16:creationId xmlns:a16="http://schemas.microsoft.com/office/drawing/2014/main" id="{1B3E50FE-DAD5-12C2-5875-7E34390D97AC}"/>
                </a:ext>
              </a:extLst>
            </p:cNvPr>
            <p:cNvSpPr/>
            <p:nvPr/>
          </p:nvSpPr>
          <p:spPr bwMode="auto">
            <a:xfrm>
              <a:off x="-2502183" y="-107780"/>
              <a:ext cx="541097" cy="707983"/>
            </a:xfrm>
            <a:prstGeom prst="rect">
              <a:avLst/>
            </a:prstGeom>
            <a:noFill/>
          </p:spPr>
          <p:txBody>
            <a:bodyPr wrap="none">
              <a:spAutoFit/>
            </a:bodyPr>
            <a:lstStyle/>
            <a:p>
              <a:pPr algn="ctr">
                <a:defRPr/>
              </a:pPr>
              <a:r>
                <a:rPr lang="en-US" sz="3996">
                  <a:ln w="0"/>
                  <a:solidFill>
                    <a:srgbClr val="FF0000"/>
                  </a:solidFill>
                  <a:latin typeface="Fira Sans" panose="020B0503050000020004" pitchFamily="34" charset="0"/>
                </a:rPr>
                <a:t>O</a:t>
              </a:r>
              <a:endParaRPr lang="en-US" sz="6593">
                <a:ln w="0"/>
                <a:solidFill>
                  <a:srgbClr val="FF0000"/>
                </a:solidFill>
                <a:latin typeface="Fira Sans" panose="020B0503050000020004" pitchFamily="34" charset="0"/>
              </a:endParaRPr>
            </a:p>
          </p:txBody>
        </p:sp>
        <p:sp>
          <p:nvSpPr>
            <p:cNvPr id="92" name="Rectangle 91">
              <a:extLst>
                <a:ext uri="{FF2B5EF4-FFF2-40B4-BE49-F238E27FC236}">
                  <a16:creationId xmlns:a16="http://schemas.microsoft.com/office/drawing/2014/main" id="{93D1D34D-CB83-61BA-856B-3FB49073AA86}"/>
                </a:ext>
              </a:extLst>
            </p:cNvPr>
            <p:cNvSpPr/>
            <p:nvPr/>
          </p:nvSpPr>
          <p:spPr bwMode="auto">
            <a:xfrm>
              <a:off x="-3425981" y="-712846"/>
              <a:ext cx="541097" cy="707983"/>
            </a:xfrm>
            <a:prstGeom prst="rect">
              <a:avLst/>
            </a:prstGeom>
            <a:noFill/>
          </p:spPr>
          <p:txBody>
            <a:bodyPr wrap="none">
              <a:spAutoFit/>
            </a:bodyPr>
            <a:lstStyle/>
            <a:p>
              <a:pPr algn="ctr">
                <a:defRPr/>
              </a:pPr>
              <a:r>
                <a:rPr lang="en-US" sz="3996">
                  <a:ln w="0"/>
                  <a:solidFill>
                    <a:srgbClr val="FF0000"/>
                  </a:solidFill>
                  <a:latin typeface="Fira Sans" panose="020B0503050000020004" pitchFamily="34" charset="0"/>
                </a:rPr>
                <a:t>O</a:t>
              </a:r>
              <a:endParaRPr lang="en-US" sz="6593">
                <a:ln w="0"/>
                <a:solidFill>
                  <a:srgbClr val="FF0000"/>
                </a:solidFill>
                <a:latin typeface="Fira Sans" panose="020B0503050000020004" pitchFamily="34" charset="0"/>
              </a:endParaRPr>
            </a:p>
          </p:txBody>
        </p:sp>
        <p:sp>
          <p:nvSpPr>
            <p:cNvPr id="93" name="Rectangle 92">
              <a:extLst>
                <a:ext uri="{FF2B5EF4-FFF2-40B4-BE49-F238E27FC236}">
                  <a16:creationId xmlns:a16="http://schemas.microsoft.com/office/drawing/2014/main" id="{3BA0F695-8661-E003-1A7D-6C49255BAA08}"/>
                </a:ext>
              </a:extLst>
            </p:cNvPr>
            <p:cNvSpPr/>
            <p:nvPr/>
          </p:nvSpPr>
          <p:spPr bwMode="auto">
            <a:xfrm>
              <a:off x="-4321210" y="-1479726"/>
              <a:ext cx="541097" cy="707983"/>
            </a:xfrm>
            <a:prstGeom prst="rect">
              <a:avLst/>
            </a:prstGeom>
            <a:noFill/>
          </p:spPr>
          <p:txBody>
            <a:bodyPr wrap="none">
              <a:spAutoFit/>
            </a:bodyPr>
            <a:lstStyle/>
            <a:p>
              <a:pPr algn="ctr">
                <a:defRPr/>
              </a:pPr>
              <a:r>
                <a:rPr lang="en-US" sz="3996">
                  <a:ln w="0"/>
                  <a:solidFill>
                    <a:srgbClr val="FF0000"/>
                  </a:solidFill>
                  <a:latin typeface="Fira Sans" panose="020B0503050000020004" pitchFamily="34" charset="0"/>
                </a:rPr>
                <a:t>O</a:t>
              </a:r>
              <a:endParaRPr lang="en-US" sz="6593">
                <a:ln w="0"/>
                <a:solidFill>
                  <a:srgbClr val="FF0000"/>
                </a:solidFill>
                <a:latin typeface="Fira Sans" panose="020B0503050000020004" pitchFamily="34" charset="0"/>
              </a:endParaRPr>
            </a:p>
          </p:txBody>
        </p:sp>
        <p:sp>
          <p:nvSpPr>
            <p:cNvPr id="94" name="Rectangle 93">
              <a:extLst>
                <a:ext uri="{FF2B5EF4-FFF2-40B4-BE49-F238E27FC236}">
                  <a16:creationId xmlns:a16="http://schemas.microsoft.com/office/drawing/2014/main" id="{993A67A9-62FF-0FCC-59CC-C5CB7F0031EE}"/>
                </a:ext>
              </a:extLst>
            </p:cNvPr>
            <p:cNvSpPr/>
            <p:nvPr/>
          </p:nvSpPr>
          <p:spPr bwMode="auto">
            <a:xfrm>
              <a:off x="-1597432" y="-107780"/>
              <a:ext cx="541097" cy="707983"/>
            </a:xfrm>
            <a:prstGeom prst="rect">
              <a:avLst/>
            </a:prstGeom>
            <a:noFill/>
          </p:spPr>
          <p:txBody>
            <a:bodyPr wrap="none">
              <a:spAutoFit/>
            </a:bodyPr>
            <a:lstStyle/>
            <a:p>
              <a:pPr algn="ctr">
                <a:defRPr/>
              </a:pPr>
              <a:r>
                <a:rPr lang="en-US" sz="3996">
                  <a:ln w="0"/>
                  <a:solidFill>
                    <a:srgbClr val="FF0000"/>
                  </a:solidFill>
                  <a:latin typeface="Fira Sans" panose="020B0503050000020004" pitchFamily="34" charset="0"/>
                </a:rPr>
                <a:t>O</a:t>
              </a:r>
              <a:endParaRPr lang="en-US" sz="6593">
                <a:ln w="0"/>
                <a:solidFill>
                  <a:srgbClr val="FF0000"/>
                </a:solidFill>
                <a:latin typeface="Fira Sans" panose="020B0503050000020004" pitchFamily="34" charset="0"/>
              </a:endParaRPr>
            </a:p>
          </p:txBody>
        </p:sp>
      </p:grpSp>
      <p:grpSp>
        <p:nvGrpSpPr>
          <p:cNvPr id="95" name="Group 94">
            <a:extLst>
              <a:ext uri="{FF2B5EF4-FFF2-40B4-BE49-F238E27FC236}">
                <a16:creationId xmlns:a16="http://schemas.microsoft.com/office/drawing/2014/main" id="{5C2B9D12-6BCB-04C9-A9C5-AB0146743473}"/>
              </a:ext>
            </a:extLst>
          </p:cNvPr>
          <p:cNvGrpSpPr>
            <a:grpSpLocks/>
          </p:cNvGrpSpPr>
          <p:nvPr/>
        </p:nvGrpSpPr>
        <p:grpSpPr bwMode="auto">
          <a:xfrm>
            <a:off x="4538668" y="2037945"/>
            <a:ext cx="5006516" cy="2412072"/>
            <a:chOff x="-6299528" y="-14257"/>
            <a:chExt cx="5011737" cy="2414586"/>
          </a:xfrm>
        </p:grpSpPr>
        <p:cxnSp>
          <p:nvCxnSpPr>
            <p:cNvPr id="96" name="Straight Connector 49">
              <a:extLst>
                <a:ext uri="{FF2B5EF4-FFF2-40B4-BE49-F238E27FC236}">
                  <a16:creationId xmlns:a16="http://schemas.microsoft.com/office/drawing/2014/main" id="{E28A8E65-0683-D167-A100-3C569B9CB045}"/>
                </a:ext>
              </a:extLst>
            </p:cNvPr>
            <p:cNvCxnSpPr>
              <a:cxnSpLocks noChangeShapeType="1"/>
            </p:cNvCxnSpPr>
            <p:nvPr/>
          </p:nvCxnSpPr>
          <p:spPr bwMode="auto">
            <a:xfrm>
              <a:off x="-6021716" y="339755"/>
              <a:ext cx="903288" cy="0"/>
            </a:xfrm>
            <a:prstGeom prst="line">
              <a:avLst/>
            </a:prstGeom>
            <a:noFill/>
            <a:ln w="28575">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97" name="Straight Connector 96">
              <a:extLst>
                <a:ext uri="{FF2B5EF4-FFF2-40B4-BE49-F238E27FC236}">
                  <a16:creationId xmlns:a16="http://schemas.microsoft.com/office/drawing/2014/main" id="{BE716F68-4DC5-2978-29E4-D6B8AA6B1136}"/>
                </a:ext>
              </a:extLst>
            </p:cNvPr>
            <p:cNvCxnSpPr>
              <a:cxnSpLocks noChangeShapeType="1"/>
            </p:cNvCxnSpPr>
            <p:nvPr/>
          </p:nvCxnSpPr>
          <p:spPr bwMode="auto">
            <a:xfrm>
              <a:off x="-5104141" y="339755"/>
              <a:ext cx="903288" cy="798513"/>
            </a:xfrm>
            <a:prstGeom prst="line">
              <a:avLst/>
            </a:prstGeom>
            <a:noFill/>
            <a:ln w="28575">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98" name="Straight Connector 53">
              <a:extLst>
                <a:ext uri="{FF2B5EF4-FFF2-40B4-BE49-F238E27FC236}">
                  <a16:creationId xmlns:a16="http://schemas.microsoft.com/office/drawing/2014/main" id="{D77ABD61-04E4-6520-0C2A-25D0DCAFA79A}"/>
                </a:ext>
              </a:extLst>
            </p:cNvPr>
            <p:cNvCxnSpPr>
              <a:cxnSpLocks noChangeShapeType="1"/>
            </p:cNvCxnSpPr>
            <p:nvPr/>
          </p:nvCxnSpPr>
          <p:spPr bwMode="auto">
            <a:xfrm>
              <a:off x="-4200853" y="1123980"/>
              <a:ext cx="903287" cy="400050"/>
            </a:xfrm>
            <a:prstGeom prst="line">
              <a:avLst/>
            </a:prstGeom>
            <a:noFill/>
            <a:ln w="28575">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99" name="Straight Connector 55">
              <a:extLst>
                <a:ext uri="{FF2B5EF4-FFF2-40B4-BE49-F238E27FC236}">
                  <a16:creationId xmlns:a16="http://schemas.microsoft.com/office/drawing/2014/main" id="{5F72EE92-CABA-50F7-B39E-769052F18F66}"/>
                </a:ext>
              </a:extLst>
            </p:cNvPr>
            <p:cNvCxnSpPr>
              <a:cxnSpLocks noChangeShapeType="1"/>
            </p:cNvCxnSpPr>
            <p:nvPr/>
          </p:nvCxnSpPr>
          <p:spPr bwMode="auto">
            <a:xfrm>
              <a:off x="-3280103" y="1522442"/>
              <a:ext cx="903287" cy="523875"/>
            </a:xfrm>
            <a:prstGeom prst="line">
              <a:avLst/>
            </a:prstGeom>
            <a:noFill/>
            <a:ln w="28575">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cxnSp>
          <p:nvCxnSpPr>
            <p:cNvPr id="100" name="Straight Connector 57">
              <a:extLst>
                <a:ext uri="{FF2B5EF4-FFF2-40B4-BE49-F238E27FC236}">
                  <a16:creationId xmlns:a16="http://schemas.microsoft.com/office/drawing/2014/main" id="{9CDDB083-3785-953A-EBB0-299942C9E33F}"/>
                </a:ext>
              </a:extLst>
            </p:cNvPr>
            <p:cNvCxnSpPr>
              <a:cxnSpLocks noChangeShapeType="1"/>
            </p:cNvCxnSpPr>
            <p:nvPr/>
          </p:nvCxnSpPr>
          <p:spPr bwMode="auto">
            <a:xfrm flipV="1">
              <a:off x="-2351416" y="1722467"/>
              <a:ext cx="830263" cy="323850"/>
            </a:xfrm>
            <a:prstGeom prst="line">
              <a:avLst/>
            </a:prstGeom>
            <a:noFill/>
            <a:ln w="28575">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101" name="Rectangle 100">
              <a:extLst>
                <a:ext uri="{FF2B5EF4-FFF2-40B4-BE49-F238E27FC236}">
                  <a16:creationId xmlns:a16="http://schemas.microsoft.com/office/drawing/2014/main" id="{5F361AC7-76FF-F169-4254-F3BCCEB4D12C}"/>
                </a:ext>
              </a:extLst>
            </p:cNvPr>
            <p:cNvSpPr/>
            <p:nvPr/>
          </p:nvSpPr>
          <p:spPr bwMode="auto">
            <a:xfrm>
              <a:off x="-1754727" y="1338379"/>
              <a:ext cx="466936" cy="707967"/>
            </a:xfrm>
            <a:prstGeom prst="rect">
              <a:avLst/>
            </a:prstGeom>
            <a:noFill/>
          </p:spPr>
          <p:txBody>
            <a:bodyPr wrap="none">
              <a:spAutoFit/>
            </a:bodyPr>
            <a:lstStyle/>
            <a:p>
              <a:pPr algn="ctr">
                <a:defRPr/>
              </a:pPr>
              <a:r>
                <a:rPr lang="en-US" sz="3996">
                  <a:ln w="0"/>
                  <a:solidFill>
                    <a:srgbClr val="0070C0"/>
                  </a:solidFill>
                  <a:latin typeface="Fira Sans" panose="020B0503050000020004" pitchFamily="34" charset="0"/>
                </a:rPr>
                <a:t>X</a:t>
              </a:r>
              <a:endParaRPr lang="en-US" sz="6593">
                <a:ln w="0"/>
                <a:solidFill>
                  <a:srgbClr val="0070C0"/>
                </a:solidFill>
                <a:latin typeface="Fira Sans" panose="020B0503050000020004" pitchFamily="34" charset="0"/>
              </a:endParaRPr>
            </a:p>
          </p:txBody>
        </p:sp>
        <p:sp>
          <p:nvSpPr>
            <p:cNvPr id="102" name="Rectangle 101">
              <a:extLst>
                <a:ext uri="{FF2B5EF4-FFF2-40B4-BE49-F238E27FC236}">
                  <a16:creationId xmlns:a16="http://schemas.microsoft.com/office/drawing/2014/main" id="{DC692C64-FD46-82E2-7E90-09907E18CAAB}"/>
                </a:ext>
              </a:extLst>
            </p:cNvPr>
            <p:cNvSpPr/>
            <p:nvPr/>
          </p:nvSpPr>
          <p:spPr bwMode="auto">
            <a:xfrm>
              <a:off x="-2585347" y="1692362"/>
              <a:ext cx="466936" cy="707967"/>
            </a:xfrm>
            <a:prstGeom prst="rect">
              <a:avLst/>
            </a:prstGeom>
            <a:noFill/>
          </p:spPr>
          <p:txBody>
            <a:bodyPr wrap="none">
              <a:spAutoFit/>
            </a:bodyPr>
            <a:lstStyle/>
            <a:p>
              <a:pPr algn="ctr">
                <a:defRPr/>
              </a:pPr>
              <a:r>
                <a:rPr lang="en-US" sz="3996">
                  <a:ln w="0"/>
                  <a:solidFill>
                    <a:srgbClr val="0070C0"/>
                  </a:solidFill>
                  <a:latin typeface="Fira Sans" panose="020B0503050000020004" pitchFamily="34" charset="0"/>
                </a:rPr>
                <a:t>X</a:t>
              </a:r>
              <a:endParaRPr lang="en-US" sz="6593">
                <a:ln w="0"/>
                <a:solidFill>
                  <a:srgbClr val="0070C0"/>
                </a:solidFill>
                <a:latin typeface="Fira Sans" panose="020B0503050000020004" pitchFamily="34" charset="0"/>
              </a:endParaRPr>
            </a:p>
          </p:txBody>
        </p:sp>
        <p:sp>
          <p:nvSpPr>
            <p:cNvPr id="103" name="Rectangle 102">
              <a:extLst>
                <a:ext uri="{FF2B5EF4-FFF2-40B4-BE49-F238E27FC236}">
                  <a16:creationId xmlns:a16="http://schemas.microsoft.com/office/drawing/2014/main" id="{1AE1B941-B0E9-E4ED-296B-8805B9986D99}"/>
                </a:ext>
              </a:extLst>
            </p:cNvPr>
            <p:cNvSpPr/>
            <p:nvPr/>
          </p:nvSpPr>
          <p:spPr bwMode="auto">
            <a:xfrm>
              <a:off x="-3514280" y="1138331"/>
              <a:ext cx="466936" cy="707967"/>
            </a:xfrm>
            <a:prstGeom prst="rect">
              <a:avLst/>
            </a:prstGeom>
            <a:noFill/>
          </p:spPr>
          <p:txBody>
            <a:bodyPr wrap="none">
              <a:spAutoFit/>
            </a:bodyPr>
            <a:lstStyle/>
            <a:p>
              <a:pPr algn="ctr">
                <a:defRPr/>
              </a:pPr>
              <a:r>
                <a:rPr lang="en-US" sz="3996">
                  <a:ln w="0"/>
                  <a:solidFill>
                    <a:srgbClr val="0070C0"/>
                  </a:solidFill>
                  <a:latin typeface="Fira Sans" panose="020B0503050000020004" pitchFamily="34" charset="0"/>
                </a:rPr>
                <a:t>X</a:t>
              </a:r>
              <a:endParaRPr lang="en-US" sz="6593">
                <a:ln w="0"/>
                <a:solidFill>
                  <a:srgbClr val="0070C0"/>
                </a:solidFill>
                <a:latin typeface="Fira Sans" panose="020B0503050000020004" pitchFamily="34" charset="0"/>
              </a:endParaRPr>
            </a:p>
          </p:txBody>
        </p:sp>
        <p:sp>
          <p:nvSpPr>
            <p:cNvPr id="104" name="Rectangle 103">
              <a:extLst>
                <a:ext uri="{FF2B5EF4-FFF2-40B4-BE49-F238E27FC236}">
                  <a16:creationId xmlns:a16="http://schemas.microsoft.com/office/drawing/2014/main" id="{031B5624-315D-430A-E7B8-571C25419945}"/>
                </a:ext>
              </a:extLst>
            </p:cNvPr>
            <p:cNvSpPr/>
            <p:nvPr/>
          </p:nvSpPr>
          <p:spPr bwMode="auto">
            <a:xfrm>
              <a:off x="-4433687" y="746243"/>
              <a:ext cx="466936" cy="707967"/>
            </a:xfrm>
            <a:prstGeom prst="rect">
              <a:avLst/>
            </a:prstGeom>
            <a:noFill/>
          </p:spPr>
          <p:txBody>
            <a:bodyPr wrap="none">
              <a:spAutoFit/>
            </a:bodyPr>
            <a:lstStyle/>
            <a:p>
              <a:pPr algn="ctr">
                <a:defRPr/>
              </a:pPr>
              <a:r>
                <a:rPr lang="en-US" sz="3996">
                  <a:ln w="0"/>
                  <a:solidFill>
                    <a:srgbClr val="0070C0"/>
                  </a:solidFill>
                  <a:latin typeface="Fira Sans" panose="020B0503050000020004" pitchFamily="34" charset="0"/>
                </a:rPr>
                <a:t>X</a:t>
              </a:r>
              <a:endParaRPr lang="en-US" sz="6593">
                <a:ln w="0"/>
                <a:solidFill>
                  <a:srgbClr val="0070C0"/>
                </a:solidFill>
                <a:latin typeface="Fira Sans" panose="020B0503050000020004" pitchFamily="34" charset="0"/>
              </a:endParaRPr>
            </a:p>
          </p:txBody>
        </p:sp>
        <p:sp>
          <p:nvSpPr>
            <p:cNvPr id="105" name="Rectangle 104">
              <a:extLst>
                <a:ext uri="{FF2B5EF4-FFF2-40B4-BE49-F238E27FC236}">
                  <a16:creationId xmlns:a16="http://schemas.microsoft.com/office/drawing/2014/main" id="{F4A0970F-95E0-8F7A-5581-D544E497396E}"/>
                </a:ext>
              </a:extLst>
            </p:cNvPr>
            <p:cNvSpPr/>
            <p:nvPr/>
          </p:nvSpPr>
          <p:spPr bwMode="auto">
            <a:xfrm>
              <a:off x="-5351470" y="-14257"/>
              <a:ext cx="466936" cy="707967"/>
            </a:xfrm>
            <a:prstGeom prst="rect">
              <a:avLst/>
            </a:prstGeom>
            <a:noFill/>
          </p:spPr>
          <p:txBody>
            <a:bodyPr wrap="none">
              <a:spAutoFit/>
            </a:bodyPr>
            <a:lstStyle/>
            <a:p>
              <a:pPr algn="ctr">
                <a:defRPr/>
              </a:pPr>
              <a:r>
                <a:rPr lang="en-US" sz="3996">
                  <a:ln w="0"/>
                  <a:solidFill>
                    <a:srgbClr val="0070C0"/>
                  </a:solidFill>
                  <a:latin typeface="Fira Sans" panose="020B0503050000020004" pitchFamily="34" charset="0"/>
                </a:rPr>
                <a:t>X</a:t>
              </a:r>
              <a:endParaRPr lang="en-US" sz="6593">
                <a:ln w="0"/>
                <a:solidFill>
                  <a:srgbClr val="0070C0"/>
                </a:solidFill>
                <a:latin typeface="Fira Sans" panose="020B0503050000020004" pitchFamily="34" charset="0"/>
              </a:endParaRPr>
            </a:p>
          </p:txBody>
        </p:sp>
        <p:sp>
          <p:nvSpPr>
            <p:cNvPr id="106" name="Rectangle 105">
              <a:extLst>
                <a:ext uri="{FF2B5EF4-FFF2-40B4-BE49-F238E27FC236}">
                  <a16:creationId xmlns:a16="http://schemas.microsoft.com/office/drawing/2014/main" id="{9482AE52-AF73-640D-A6B3-F30B7076133D}"/>
                </a:ext>
              </a:extLst>
            </p:cNvPr>
            <p:cNvSpPr/>
            <p:nvPr/>
          </p:nvSpPr>
          <p:spPr bwMode="auto">
            <a:xfrm>
              <a:off x="-6299528" y="-14257"/>
              <a:ext cx="466936" cy="707967"/>
            </a:xfrm>
            <a:prstGeom prst="rect">
              <a:avLst/>
            </a:prstGeom>
            <a:noFill/>
          </p:spPr>
          <p:txBody>
            <a:bodyPr wrap="none">
              <a:spAutoFit/>
            </a:bodyPr>
            <a:lstStyle/>
            <a:p>
              <a:pPr algn="ctr">
                <a:defRPr/>
              </a:pPr>
              <a:r>
                <a:rPr lang="en-US" sz="3996">
                  <a:ln w="0"/>
                  <a:solidFill>
                    <a:srgbClr val="0070C0"/>
                  </a:solidFill>
                  <a:latin typeface="Fira Sans" panose="020B0503050000020004" pitchFamily="34" charset="0"/>
                </a:rPr>
                <a:t>X</a:t>
              </a:r>
              <a:endParaRPr lang="en-US" sz="6593">
                <a:ln w="0"/>
                <a:solidFill>
                  <a:srgbClr val="0070C0"/>
                </a:solidFill>
                <a:latin typeface="Fira Sans" panose="020B0503050000020004" pitchFamily="34" charset="0"/>
              </a:endParaRPr>
            </a:p>
          </p:txBody>
        </p:sp>
      </p:grpSp>
      <p:sp>
        <p:nvSpPr>
          <p:cNvPr id="190" name="Text Box 15">
            <a:extLst>
              <a:ext uri="{FF2B5EF4-FFF2-40B4-BE49-F238E27FC236}">
                <a16:creationId xmlns:a16="http://schemas.microsoft.com/office/drawing/2014/main" id="{9143FCEE-4F19-9AC9-757E-EBDD008B22F1}"/>
              </a:ext>
            </a:extLst>
          </p:cNvPr>
          <p:cNvSpPr txBox="1">
            <a:spLocks noChangeArrowheads="1"/>
          </p:cNvSpPr>
          <p:nvPr/>
        </p:nvSpPr>
        <p:spPr bwMode="auto">
          <a:xfrm>
            <a:off x="2644455" y="1425366"/>
            <a:ext cx="832279" cy="522964"/>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Normal </a:t>
            </a:r>
            <a:br>
              <a:rPr lang="en-US" sz="1399" b="0">
                <a:latin typeface="Fira Sans" panose="020B0503050000020004" pitchFamily="34" charset="0"/>
                <a:ea typeface="Fira Sans" panose="020B0503050000020004" pitchFamily="34" charset="0"/>
                <a:cs typeface="Calibri" charset="0"/>
              </a:rPr>
            </a:br>
            <a:r>
              <a:rPr lang="en-US" sz="1399" b="0">
                <a:latin typeface="Fira Sans" panose="020B0503050000020004" pitchFamily="34" charset="0"/>
                <a:ea typeface="Fira Sans" panose="020B0503050000020004" pitchFamily="34" charset="0"/>
                <a:cs typeface="Calibri" charset="0"/>
              </a:rPr>
              <a:t>hearing</a:t>
            </a:r>
          </a:p>
        </p:txBody>
      </p:sp>
      <p:cxnSp>
        <p:nvCxnSpPr>
          <p:cNvPr id="191" name="Straight Arrow Connector 190">
            <a:extLst>
              <a:ext uri="{FF2B5EF4-FFF2-40B4-BE49-F238E27FC236}">
                <a16:creationId xmlns:a16="http://schemas.microsoft.com/office/drawing/2014/main" id="{95DAE3E0-1CEF-FFFC-18B1-B72EB0EEE131}"/>
              </a:ext>
            </a:extLst>
          </p:cNvPr>
          <p:cNvCxnSpPr>
            <a:cxnSpLocks noChangeShapeType="1"/>
            <a:stCxn id="190" idx="2"/>
          </p:cNvCxnSpPr>
          <p:nvPr/>
        </p:nvCxnSpPr>
        <p:spPr bwMode="auto">
          <a:xfrm>
            <a:off x="3060595" y="1948330"/>
            <a:ext cx="34990" cy="4577470"/>
          </a:xfrm>
          <a:prstGeom prst="straightConnector1">
            <a:avLst/>
          </a:prstGeom>
          <a:noFill/>
          <a:ln w="19050">
            <a:solidFill>
              <a:schemeClr val="bg2"/>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sp>
        <p:nvSpPr>
          <p:cNvPr id="192" name="Text Box 16">
            <a:extLst>
              <a:ext uri="{FF2B5EF4-FFF2-40B4-BE49-F238E27FC236}">
                <a16:creationId xmlns:a16="http://schemas.microsoft.com/office/drawing/2014/main" id="{32D31D61-4D98-87EC-1ABB-5DF49719E732}"/>
              </a:ext>
            </a:extLst>
          </p:cNvPr>
          <p:cNvSpPr txBox="1">
            <a:spLocks noChangeArrowheads="1"/>
          </p:cNvSpPr>
          <p:nvPr/>
        </p:nvSpPr>
        <p:spPr bwMode="auto">
          <a:xfrm>
            <a:off x="2794334" y="2945539"/>
            <a:ext cx="532518" cy="307648"/>
          </a:xfrm>
          <a:prstGeom prst="rect">
            <a:avLst/>
          </a:prstGeom>
          <a:solidFill>
            <a:schemeClr val="bg1"/>
          </a:solidFill>
          <a:ln>
            <a:noFill/>
          </a:ln>
          <a:effec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Mild</a:t>
            </a:r>
          </a:p>
        </p:txBody>
      </p:sp>
      <p:sp>
        <p:nvSpPr>
          <p:cNvPr id="194" name="Text Box 18">
            <a:extLst>
              <a:ext uri="{FF2B5EF4-FFF2-40B4-BE49-F238E27FC236}">
                <a16:creationId xmlns:a16="http://schemas.microsoft.com/office/drawing/2014/main" id="{3A3FD94B-9B3D-48E5-0384-A2DAF49493D5}"/>
              </a:ext>
            </a:extLst>
          </p:cNvPr>
          <p:cNvSpPr txBox="1">
            <a:spLocks noChangeArrowheads="1"/>
          </p:cNvSpPr>
          <p:nvPr/>
        </p:nvSpPr>
        <p:spPr bwMode="auto">
          <a:xfrm>
            <a:off x="2694147" y="4626537"/>
            <a:ext cx="732893" cy="307648"/>
          </a:xfrm>
          <a:prstGeom prst="rect">
            <a:avLst/>
          </a:prstGeom>
          <a:solidFill>
            <a:schemeClr val="bg1"/>
          </a:solidFill>
          <a:ln>
            <a:noFill/>
          </a:ln>
          <a:effec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Severe</a:t>
            </a:r>
          </a:p>
        </p:txBody>
      </p:sp>
      <p:sp>
        <p:nvSpPr>
          <p:cNvPr id="195" name="Text Box 19">
            <a:extLst>
              <a:ext uri="{FF2B5EF4-FFF2-40B4-BE49-F238E27FC236}">
                <a16:creationId xmlns:a16="http://schemas.microsoft.com/office/drawing/2014/main" id="{7D0054B8-2E9B-0956-2766-E0B77E99ABD3}"/>
              </a:ext>
            </a:extLst>
          </p:cNvPr>
          <p:cNvSpPr txBox="1">
            <a:spLocks noChangeArrowheads="1"/>
          </p:cNvSpPr>
          <p:nvPr/>
        </p:nvSpPr>
        <p:spPr bwMode="auto">
          <a:xfrm>
            <a:off x="2589150" y="5441662"/>
            <a:ext cx="942887" cy="307648"/>
          </a:xfrm>
          <a:prstGeom prst="rect">
            <a:avLst/>
          </a:prstGeom>
          <a:solidFill>
            <a:schemeClr val="bg1"/>
          </a:solidFill>
          <a:ln>
            <a:noFill/>
          </a:ln>
          <a:effectLst/>
        </p:spPr>
        <p:txBody>
          <a:bodyPr wrap="none">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Profound</a:t>
            </a:r>
          </a:p>
        </p:txBody>
      </p:sp>
      <p:cxnSp>
        <p:nvCxnSpPr>
          <p:cNvPr id="111" name="Straight Connector 110">
            <a:extLst>
              <a:ext uri="{FF2B5EF4-FFF2-40B4-BE49-F238E27FC236}">
                <a16:creationId xmlns:a16="http://schemas.microsoft.com/office/drawing/2014/main" id="{AE9CD7F5-C1BC-3F60-AA4B-CD8CAE099F37}"/>
              </a:ext>
            </a:extLst>
          </p:cNvPr>
          <p:cNvCxnSpPr>
            <a:cxnSpLocks noChangeShapeType="1"/>
          </p:cNvCxnSpPr>
          <p:nvPr/>
        </p:nvCxnSpPr>
        <p:spPr bwMode="auto">
          <a:xfrm>
            <a:off x="2719141" y="2820025"/>
            <a:ext cx="6736134" cy="6575"/>
          </a:xfrm>
          <a:prstGeom prst="line">
            <a:avLst/>
          </a:prstGeom>
          <a:noFill/>
          <a:ln w="28575">
            <a:solidFill>
              <a:schemeClr val="bg2"/>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cxnSp>
      <p:pic>
        <p:nvPicPr>
          <p:cNvPr id="5" name="Picture 4">
            <a:extLst>
              <a:ext uri="{FF2B5EF4-FFF2-40B4-BE49-F238E27FC236}">
                <a16:creationId xmlns:a16="http://schemas.microsoft.com/office/drawing/2014/main" id="{6DBB5ABF-F110-0380-F6C1-98124BD1D61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85455" y="4351714"/>
            <a:ext cx="521733" cy="422356"/>
          </a:xfrm>
          <a:prstGeom prst="rect">
            <a:avLst/>
          </a:prstGeom>
        </p:spPr>
      </p:pic>
      <p:pic>
        <p:nvPicPr>
          <p:cNvPr id="7" name="Picture 6">
            <a:extLst>
              <a:ext uri="{FF2B5EF4-FFF2-40B4-BE49-F238E27FC236}">
                <a16:creationId xmlns:a16="http://schemas.microsoft.com/office/drawing/2014/main" id="{0C1F3E4F-54A6-AB05-275A-C236D940F55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4264184" y="2158508"/>
            <a:ext cx="440988" cy="521733"/>
          </a:xfrm>
          <a:prstGeom prst="rect">
            <a:avLst/>
          </a:prstGeom>
        </p:spPr>
      </p:pic>
      <p:pic>
        <p:nvPicPr>
          <p:cNvPr id="9" name="Picture 8">
            <a:extLst>
              <a:ext uri="{FF2B5EF4-FFF2-40B4-BE49-F238E27FC236}">
                <a16:creationId xmlns:a16="http://schemas.microsoft.com/office/drawing/2014/main" id="{AFB8017E-7966-B0D3-23EE-2123F334D95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0345" y="5351608"/>
            <a:ext cx="521733" cy="397510"/>
          </a:xfrm>
          <a:prstGeom prst="rect">
            <a:avLst/>
          </a:prstGeom>
        </p:spPr>
      </p:pic>
      <p:pic>
        <p:nvPicPr>
          <p:cNvPr id="11" name="Picture 10">
            <a:extLst>
              <a:ext uri="{FF2B5EF4-FFF2-40B4-BE49-F238E27FC236}">
                <a16:creationId xmlns:a16="http://schemas.microsoft.com/office/drawing/2014/main" id="{1CECC6EC-A027-5501-AB19-D0C371B1A8C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08680" y="1831259"/>
            <a:ext cx="521733" cy="372666"/>
          </a:xfrm>
          <a:prstGeom prst="rect">
            <a:avLst/>
          </a:prstGeom>
        </p:spPr>
      </p:pic>
      <p:pic>
        <p:nvPicPr>
          <p:cNvPr id="13" name="Picture 12">
            <a:extLst>
              <a:ext uri="{FF2B5EF4-FFF2-40B4-BE49-F238E27FC236}">
                <a16:creationId xmlns:a16="http://schemas.microsoft.com/office/drawing/2014/main" id="{6FAC61DC-5F18-D7B3-1C57-24FD47BFCDE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692850" y="5534696"/>
            <a:ext cx="521733" cy="291922"/>
          </a:xfrm>
          <a:prstGeom prst="rect">
            <a:avLst/>
          </a:prstGeom>
        </p:spPr>
      </p:pic>
      <p:pic>
        <p:nvPicPr>
          <p:cNvPr id="15" name="Picture 14">
            <a:extLst>
              <a:ext uri="{FF2B5EF4-FFF2-40B4-BE49-F238E27FC236}">
                <a16:creationId xmlns:a16="http://schemas.microsoft.com/office/drawing/2014/main" id="{80C62093-9091-2454-6DD3-2A32EABB26D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321014" y="4610068"/>
            <a:ext cx="436650" cy="436650"/>
          </a:xfrm>
          <a:prstGeom prst="rect">
            <a:avLst/>
          </a:prstGeom>
        </p:spPr>
      </p:pic>
      <p:pic>
        <p:nvPicPr>
          <p:cNvPr id="17" name="Picture 16">
            <a:extLst>
              <a:ext uri="{FF2B5EF4-FFF2-40B4-BE49-F238E27FC236}">
                <a16:creationId xmlns:a16="http://schemas.microsoft.com/office/drawing/2014/main" id="{AEA97189-9D0F-D29B-ADF8-8F104D77311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156350" y="4655985"/>
            <a:ext cx="521733" cy="490677"/>
          </a:xfrm>
          <a:prstGeom prst="rect">
            <a:avLst/>
          </a:prstGeom>
        </p:spPr>
      </p:pic>
      <p:pic>
        <p:nvPicPr>
          <p:cNvPr id="19" name="Picture 18">
            <a:extLst>
              <a:ext uri="{FF2B5EF4-FFF2-40B4-BE49-F238E27FC236}">
                <a16:creationId xmlns:a16="http://schemas.microsoft.com/office/drawing/2014/main" id="{49177E2B-DCA1-3CCD-7D92-7D716E91C09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014730" y="4003161"/>
            <a:ext cx="509311" cy="360244"/>
          </a:xfrm>
          <a:prstGeom prst="rect">
            <a:avLst/>
          </a:prstGeom>
        </p:spPr>
      </p:pic>
      <p:pic>
        <p:nvPicPr>
          <p:cNvPr id="21" name="Picture 20">
            <a:extLst>
              <a:ext uri="{FF2B5EF4-FFF2-40B4-BE49-F238E27FC236}">
                <a16:creationId xmlns:a16="http://schemas.microsoft.com/office/drawing/2014/main" id="{B851F1A0-6E3F-1968-CE23-3A88D7BF105B}"/>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710604" y="2277474"/>
            <a:ext cx="521733" cy="416144"/>
          </a:xfrm>
          <a:prstGeom prst="rect">
            <a:avLst/>
          </a:prstGeom>
        </p:spPr>
      </p:pic>
      <p:pic>
        <p:nvPicPr>
          <p:cNvPr id="131" name="Picture 130">
            <a:extLst>
              <a:ext uri="{FF2B5EF4-FFF2-40B4-BE49-F238E27FC236}">
                <a16:creationId xmlns:a16="http://schemas.microsoft.com/office/drawing/2014/main" id="{41927B67-062A-1488-6220-F4D222F01170}"/>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692851" y="2743833"/>
            <a:ext cx="521733" cy="440988"/>
          </a:xfrm>
          <a:prstGeom prst="rect">
            <a:avLst/>
          </a:prstGeom>
        </p:spPr>
      </p:pic>
      <p:sp>
        <p:nvSpPr>
          <p:cNvPr id="22" name="TextBox 21">
            <a:extLst>
              <a:ext uri="{FF2B5EF4-FFF2-40B4-BE49-F238E27FC236}">
                <a16:creationId xmlns:a16="http://schemas.microsoft.com/office/drawing/2014/main" id="{429F2564-3041-C0F7-8ABE-018BCBF33F45}"/>
              </a:ext>
            </a:extLst>
          </p:cNvPr>
          <p:cNvSpPr txBox="1"/>
          <p:nvPr/>
        </p:nvSpPr>
        <p:spPr>
          <a:xfrm>
            <a:off x="4399370" y="2953104"/>
            <a:ext cx="227948"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j</a:t>
            </a:r>
          </a:p>
        </p:txBody>
      </p:sp>
      <p:sp>
        <p:nvSpPr>
          <p:cNvPr id="133" name="TextBox 132">
            <a:extLst>
              <a:ext uri="{FF2B5EF4-FFF2-40B4-BE49-F238E27FC236}">
                <a16:creationId xmlns:a16="http://schemas.microsoft.com/office/drawing/2014/main" id="{B4E60FFD-DA51-C5E2-53A9-BEC77906F963}"/>
              </a:ext>
            </a:extLst>
          </p:cNvPr>
          <p:cNvSpPr txBox="1"/>
          <p:nvPr/>
        </p:nvSpPr>
        <p:spPr>
          <a:xfrm>
            <a:off x="4948964" y="2789105"/>
            <a:ext cx="261337" cy="323725"/>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v</a:t>
            </a:r>
          </a:p>
        </p:txBody>
      </p:sp>
      <p:sp>
        <p:nvSpPr>
          <p:cNvPr id="134" name="TextBox 133">
            <a:extLst>
              <a:ext uri="{FF2B5EF4-FFF2-40B4-BE49-F238E27FC236}">
                <a16:creationId xmlns:a16="http://schemas.microsoft.com/office/drawing/2014/main" id="{23D96368-022A-0782-7D67-201A155426BF}"/>
              </a:ext>
            </a:extLst>
          </p:cNvPr>
          <p:cNvSpPr txBox="1"/>
          <p:nvPr/>
        </p:nvSpPr>
        <p:spPr>
          <a:xfrm>
            <a:off x="4781583" y="2992667"/>
            <a:ext cx="316112"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m</a:t>
            </a:r>
          </a:p>
        </p:txBody>
      </p:sp>
      <p:sp>
        <p:nvSpPr>
          <p:cNvPr id="135" name="TextBox 134">
            <a:extLst>
              <a:ext uri="{FF2B5EF4-FFF2-40B4-BE49-F238E27FC236}">
                <a16:creationId xmlns:a16="http://schemas.microsoft.com/office/drawing/2014/main" id="{5773C162-027E-2C86-B4CF-AA3A339B74B6}"/>
              </a:ext>
            </a:extLst>
          </p:cNvPr>
          <p:cNvSpPr txBox="1"/>
          <p:nvPr/>
        </p:nvSpPr>
        <p:spPr>
          <a:xfrm>
            <a:off x="5060041" y="2992667"/>
            <a:ext cx="276038"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d</a:t>
            </a:r>
          </a:p>
        </p:txBody>
      </p:sp>
      <p:sp>
        <p:nvSpPr>
          <p:cNvPr id="136" name="TextBox 135">
            <a:extLst>
              <a:ext uri="{FF2B5EF4-FFF2-40B4-BE49-F238E27FC236}">
                <a16:creationId xmlns:a16="http://schemas.microsoft.com/office/drawing/2014/main" id="{3515935D-F1D1-2B55-50DE-EB4A15905E28}"/>
              </a:ext>
            </a:extLst>
          </p:cNvPr>
          <p:cNvSpPr txBox="1"/>
          <p:nvPr/>
        </p:nvSpPr>
        <p:spPr>
          <a:xfrm>
            <a:off x="5290628" y="2985704"/>
            <a:ext cx="276038"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b</a:t>
            </a:r>
          </a:p>
        </p:txBody>
      </p:sp>
      <p:sp>
        <p:nvSpPr>
          <p:cNvPr id="137" name="TextBox 136">
            <a:extLst>
              <a:ext uri="{FF2B5EF4-FFF2-40B4-BE49-F238E27FC236}">
                <a16:creationId xmlns:a16="http://schemas.microsoft.com/office/drawing/2014/main" id="{D7BCAAF6-D45C-2B60-1B9B-7F2A49B0CC1C}"/>
              </a:ext>
            </a:extLst>
          </p:cNvPr>
          <p:cNvSpPr txBox="1"/>
          <p:nvPr/>
        </p:nvSpPr>
        <p:spPr>
          <a:xfrm>
            <a:off x="4926757" y="3167499"/>
            <a:ext cx="274434"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n</a:t>
            </a:r>
          </a:p>
        </p:txBody>
      </p:sp>
      <p:sp>
        <p:nvSpPr>
          <p:cNvPr id="138" name="TextBox 137">
            <a:extLst>
              <a:ext uri="{FF2B5EF4-FFF2-40B4-BE49-F238E27FC236}">
                <a16:creationId xmlns:a16="http://schemas.microsoft.com/office/drawing/2014/main" id="{9884B7CD-EA77-FB2F-722C-CE76DCFCDDD6}"/>
              </a:ext>
            </a:extLst>
          </p:cNvPr>
          <p:cNvSpPr txBox="1"/>
          <p:nvPr/>
        </p:nvSpPr>
        <p:spPr>
          <a:xfrm>
            <a:off x="4851463" y="3371495"/>
            <a:ext cx="354584"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ng</a:t>
            </a:r>
          </a:p>
        </p:txBody>
      </p:sp>
      <p:sp>
        <p:nvSpPr>
          <p:cNvPr id="139" name="TextBox 138">
            <a:extLst>
              <a:ext uri="{FF2B5EF4-FFF2-40B4-BE49-F238E27FC236}">
                <a16:creationId xmlns:a16="http://schemas.microsoft.com/office/drawing/2014/main" id="{8F8E98FF-9914-9EE9-0D59-FCE65603BAD0}"/>
              </a:ext>
            </a:extLst>
          </p:cNvPr>
          <p:cNvSpPr txBox="1"/>
          <p:nvPr/>
        </p:nvSpPr>
        <p:spPr>
          <a:xfrm>
            <a:off x="4929960" y="3635138"/>
            <a:ext cx="268022"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e</a:t>
            </a:r>
          </a:p>
        </p:txBody>
      </p:sp>
      <p:sp>
        <p:nvSpPr>
          <p:cNvPr id="140" name="TextBox 139">
            <a:extLst>
              <a:ext uri="{FF2B5EF4-FFF2-40B4-BE49-F238E27FC236}">
                <a16:creationId xmlns:a16="http://schemas.microsoft.com/office/drawing/2014/main" id="{CB2B40E8-B8B9-E35A-9C97-F5030BBF715F}"/>
              </a:ext>
            </a:extLst>
          </p:cNvPr>
          <p:cNvSpPr txBox="1"/>
          <p:nvPr/>
        </p:nvSpPr>
        <p:spPr>
          <a:xfrm>
            <a:off x="5320393" y="3703375"/>
            <a:ext cx="229550"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l</a:t>
            </a:r>
          </a:p>
        </p:txBody>
      </p:sp>
      <p:sp>
        <p:nvSpPr>
          <p:cNvPr id="141" name="TextBox 140">
            <a:extLst>
              <a:ext uri="{FF2B5EF4-FFF2-40B4-BE49-F238E27FC236}">
                <a16:creationId xmlns:a16="http://schemas.microsoft.com/office/drawing/2014/main" id="{AFAA8A4B-3DF6-6EF7-0FC2-6EF23E574854}"/>
              </a:ext>
            </a:extLst>
          </p:cNvPr>
          <p:cNvSpPr txBox="1"/>
          <p:nvPr/>
        </p:nvSpPr>
        <p:spPr>
          <a:xfrm>
            <a:off x="5299096" y="3840926"/>
            <a:ext cx="274434"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u</a:t>
            </a:r>
          </a:p>
        </p:txBody>
      </p:sp>
      <p:sp>
        <p:nvSpPr>
          <p:cNvPr id="142" name="TextBox 141">
            <a:extLst>
              <a:ext uri="{FF2B5EF4-FFF2-40B4-BE49-F238E27FC236}">
                <a16:creationId xmlns:a16="http://schemas.microsoft.com/office/drawing/2014/main" id="{39528EB0-4C20-4855-990D-437274EE14AE}"/>
              </a:ext>
            </a:extLst>
          </p:cNvPr>
          <p:cNvSpPr txBox="1"/>
          <p:nvPr/>
        </p:nvSpPr>
        <p:spPr>
          <a:xfrm>
            <a:off x="5683347" y="3249645"/>
            <a:ext cx="227948" cy="325410"/>
          </a:xfrm>
          <a:prstGeom prst="rect">
            <a:avLst/>
          </a:prstGeom>
          <a:noFill/>
        </p:spPr>
        <p:txBody>
          <a:bodyPr wrap="none" rtlCol="0">
            <a:spAutoFit/>
          </a:bodyPr>
          <a:lstStyle/>
          <a:p>
            <a:pPr>
              <a:lnSpc>
                <a:spcPts val="1998"/>
              </a:lnSpc>
              <a:spcBef>
                <a:spcPts val="999"/>
              </a:spcBef>
            </a:pPr>
            <a:r>
              <a:rPr lang="en-US" sz="1199" err="1">
                <a:latin typeface="Fira Sans" panose="020B0503050000020004" pitchFamily="34" charset="0"/>
              </a:rPr>
              <a:t>i</a:t>
            </a:r>
            <a:endParaRPr lang="en-US" sz="1199">
              <a:latin typeface="Fira Sans" panose="020B0503050000020004" pitchFamily="34" charset="0"/>
            </a:endParaRPr>
          </a:p>
        </p:txBody>
      </p:sp>
      <p:sp>
        <p:nvSpPr>
          <p:cNvPr id="143" name="TextBox 142">
            <a:extLst>
              <a:ext uri="{FF2B5EF4-FFF2-40B4-BE49-F238E27FC236}">
                <a16:creationId xmlns:a16="http://schemas.microsoft.com/office/drawing/2014/main" id="{F78BC8BC-4916-85F7-FD92-12B8FB8E244A}"/>
              </a:ext>
            </a:extLst>
          </p:cNvPr>
          <p:cNvSpPr txBox="1"/>
          <p:nvPr/>
        </p:nvSpPr>
        <p:spPr>
          <a:xfrm>
            <a:off x="5675542" y="3491126"/>
            <a:ext cx="274434"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o</a:t>
            </a:r>
          </a:p>
        </p:txBody>
      </p:sp>
      <p:sp>
        <p:nvSpPr>
          <p:cNvPr id="144" name="TextBox 143">
            <a:extLst>
              <a:ext uri="{FF2B5EF4-FFF2-40B4-BE49-F238E27FC236}">
                <a16:creationId xmlns:a16="http://schemas.microsoft.com/office/drawing/2014/main" id="{57B0A252-3A25-FEC5-1029-7CA9AEEA0783}"/>
              </a:ext>
            </a:extLst>
          </p:cNvPr>
          <p:cNvSpPr txBox="1"/>
          <p:nvPr/>
        </p:nvSpPr>
        <p:spPr>
          <a:xfrm>
            <a:off x="5971291" y="3465085"/>
            <a:ext cx="268022"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a</a:t>
            </a:r>
          </a:p>
        </p:txBody>
      </p:sp>
      <p:sp>
        <p:nvSpPr>
          <p:cNvPr id="145" name="TextBox 144">
            <a:extLst>
              <a:ext uri="{FF2B5EF4-FFF2-40B4-BE49-F238E27FC236}">
                <a16:creationId xmlns:a16="http://schemas.microsoft.com/office/drawing/2014/main" id="{A2392948-E97B-A523-A244-D16A9F0EAA59}"/>
              </a:ext>
            </a:extLst>
          </p:cNvPr>
          <p:cNvSpPr txBox="1"/>
          <p:nvPr/>
        </p:nvSpPr>
        <p:spPr>
          <a:xfrm>
            <a:off x="6195158" y="3640415"/>
            <a:ext cx="243978"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r</a:t>
            </a:r>
          </a:p>
        </p:txBody>
      </p:sp>
      <p:sp>
        <p:nvSpPr>
          <p:cNvPr id="146" name="TextBox 145">
            <a:extLst>
              <a:ext uri="{FF2B5EF4-FFF2-40B4-BE49-F238E27FC236}">
                <a16:creationId xmlns:a16="http://schemas.microsoft.com/office/drawing/2014/main" id="{1B0B9F6E-B4A6-7406-0FB5-52129F62C51E}"/>
              </a:ext>
            </a:extLst>
          </p:cNvPr>
          <p:cNvSpPr txBox="1"/>
          <p:nvPr/>
        </p:nvSpPr>
        <p:spPr>
          <a:xfrm>
            <a:off x="6436604" y="3173849"/>
            <a:ext cx="348172" cy="325410"/>
          </a:xfrm>
          <a:prstGeom prst="rect">
            <a:avLst/>
          </a:prstGeom>
          <a:noFill/>
        </p:spPr>
        <p:txBody>
          <a:bodyPr wrap="none" rtlCol="0">
            <a:spAutoFit/>
          </a:bodyPr>
          <a:lstStyle/>
          <a:p>
            <a:pPr>
              <a:lnSpc>
                <a:spcPts val="1998"/>
              </a:lnSpc>
              <a:spcBef>
                <a:spcPts val="999"/>
              </a:spcBef>
            </a:pPr>
            <a:r>
              <a:rPr lang="en-US" sz="1199" err="1">
                <a:latin typeface="Fira Sans" panose="020B0503050000020004" pitchFamily="34" charset="0"/>
              </a:rPr>
              <a:t>ch</a:t>
            </a:r>
            <a:endParaRPr lang="en-US" sz="1199">
              <a:latin typeface="Fira Sans" panose="020B0503050000020004" pitchFamily="34" charset="0"/>
            </a:endParaRPr>
          </a:p>
        </p:txBody>
      </p:sp>
      <p:sp>
        <p:nvSpPr>
          <p:cNvPr id="147" name="TextBox 146">
            <a:extLst>
              <a:ext uri="{FF2B5EF4-FFF2-40B4-BE49-F238E27FC236}">
                <a16:creationId xmlns:a16="http://schemas.microsoft.com/office/drawing/2014/main" id="{9CDC4B02-12D4-D7D4-70EC-65A79274E600}"/>
              </a:ext>
            </a:extLst>
          </p:cNvPr>
          <p:cNvSpPr txBox="1"/>
          <p:nvPr/>
        </p:nvSpPr>
        <p:spPr>
          <a:xfrm>
            <a:off x="6466700" y="2501210"/>
            <a:ext cx="276038"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p</a:t>
            </a:r>
          </a:p>
        </p:txBody>
      </p:sp>
      <p:sp>
        <p:nvSpPr>
          <p:cNvPr id="148" name="TextBox 147">
            <a:extLst>
              <a:ext uri="{FF2B5EF4-FFF2-40B4-BE49-F238E27FC236}">
                <a16:creationId xmlns:a16="http://schemas.microsoft.com/office/drawing/2014/main" id="{A1BF6F6D-6D8D-DF1F-DD09-5A31BA01D1FF}"/>
              </a:ext>
            </a:extLst>
          </p:cNvPr>
          <p:cNvSpPr txBox="1"/>
          <p:nvPr/>
        </p:nvSpPr>
        <p:spPr>
          <a:xfrm>
            <a:off x="6792930" y="2770948"/>
            <a:ext cx="274434"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h</a:t>
            </a:r>
          </a:p>
        </p:txBody>
      </p:sp>
      <p:sp>
        <p:nvSpPr>
          <p:cNvPr id="149" name="TextBox 148">
            <a:extLst>
              <a:ext uri="{FF2B5EF4-FFF2-40B4-BE49-F238E27FC236}">
                <a16:creationId xmlns:a16="http://schemas.microsoft.com/office/drawing/2014/main" id="{2E253800-35AF-C549-28A2-604C98A2CB07}"/>
              </a:ext>
            </a:extLst>
          </p:cNvPr>
          <p:cNvSpPr txBox="1"/>
          <p:nvPr/>
        </p:nvSpPr>
        <p:spPr>
          <a:xfrm>
            <a:off x="7093406" y="2901394"/>
            <a:ext cx="264816"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g</a:t>
            </a:r>
          </a:p>
        </p:txBody>
      </p:sp>
      <p:sp>
        <p:nvSpPr>
          <p:cNvPr id="150" name="TextBox 149">
            <a:extLst>
              <a:ext uri="{FF2B5EF4-FFF2-40B4-BE49-F238E27FC236}">
                <a16:creationId xmlns:a16="http://schemas.microsoft.com/office/drawing/2014/main" id="{6EA0E6FD-4A4C-EA4C-E4E9-CE2C127F32BB}"/>
              </a:ext>
            </a:extLst>
          </p:cNvPr>
          <p:cNvSpPr txBox="1"/>
          <p:nvPr/>
        </p:nvSpPr>
        <p:spPr>
          <a:xfrm>
            <a:off x="7861618" y="2762031"/>
            <a:ext cx="263214"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k</a:t>
            </a:r>
          </a:p>
        </p:txBody>
      </p:sp>
      <p:sp>
        <p:nvSpPr>
          <p:cNvPr id="151" name="TextBox 150">
            <a:extLst>
              <a:ext uri="{FF2B5EF4-FFF2-40B4-BE49-F238E27FC236}">
                <a16:creationId xmlns:a16="http://schemas.microsoft.com/office/drawing/2014/main" id="{9C8ECC1E-B3D3-03DE-3E30-2B47C9583C71}"/>
              </a:ext>
            </a:extLst>
          </p:cNvPr>
          <p:cNvSpPr txBox="1"/>
          <p:nvPr/>
        </p:nvSpPr>
        <p:spPr>
          <a:xfrm>
            <a:off x="7971469" y="2657748"/>
            <a:ext cx="240772"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t</a:t>
            </a:r>
          </a:p>
        </p:txBody>
      </p:sp>
      <p:sp>
        <p:nvSpPr>
          <p:cNvPr id="152" name="TextBox 151">
            <a:extLst>
              <a:ext uri="{FF2B5EF4-FFF2-40B4-BE49-F238E27FC236}">
                <a16:creationId xmlns:a16="http://schemas.microsoft.com/office/drawing/2014/main" id="{E2C61577-087D-0FA6-16D7-25D8FB93D910}"/>
              </a:ext>
            </a:extLst>
          </p:cNvPr>
          <p:cNvSpPr txBox="1"/>
          <p:nvPr/>
        </p:nvSpPr>
        <p:spPr>
          <a:xfrm>
            <a:off x="8447676" y="2326677"/>
            <a:ext cx="235962"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f</a:t>
            </a:r>
          </a:p>
        </p:txBody>
      </p:sp>
      <p:sp>
        <p:nvSpPr>
          <p:cNvPr id="153" name="TextBox 152">
            <a:extLst>
              <a:ext uri="{FF2B5EF4-FFF2-40B4-BE49-F238E27FC236}">
                <a16:creationId xmlns:a16="http://schemas.microsoft.com/office/drawing/2014/main" id="{EFFF2388-EF0E-6E6B-ECF7-088281DD3CAA}"/>
              </a:ext>
            </a:extLst>
          </p:cNvPr>
          <p:cNvSpPr txBox="1"/>
          <p:nvPr/>
        </p:nvSpPr>
        <p:spPr>
          <a:xfrm>
            <a:off x="8583116" y="2449409"/>
            <a:ext cx="256802" cy="325410"/>
          </a:xfrm>
          <a:prstGeom prst="rect">
            <a:avLst/>
          </a:prstGeom>
          <a:noFill/>
        </p:spPr>
        <p:txBody>
          <a:bodyPr wrap="none" rtlCol="0">
            <a:spAutoFit/>
          </a:bodyPr>
          <a:lstStyle/>
          <a:p>
            <a:pPr>
              <a:lnSpc>
                <a:spcPts val="1998"/>
              </a:lnSpc>
              <a:spcBef>
                <a:spcPts val="999"/>
              </a:spcBef>
            </a:pPr>
            <a:r>
              <a:rPr lang="en-US" sz="1199">
                <a:latin typeface="Fira Sans" panose="020B0503050000020004" pitchFamily="34" charset="0"/>
              </a:rPr>
              <a:t>s</a:t>
            </a:r>
          </a:p>
        </p:txBody>
      </p:sp>
      <p:sp>
        <p:nvSpPr>
          <p:cNvPr id="156" name="TextBox 155">
            <a:extLst>
              <a:ext uri="{FF2B5EF4-FFF2-40B4-BE49-F238E27FC236}">
                <a16:creationId xmlns:a16="http://schemas.microsoft.com/office/drawing/2014/main" id="{8F8D2BC5-DE61-257F-8ABA-207F527EA6AC}"/>
              </a:ext>
            </a:extLst>
          </p:cNvPr>
          <p:cNvSpPr txBox="1"/>
          <p:nvPr/>
        </p:nvSpPr>
        <p:spPr>
          <a:xfrm>
            <a:off x="8705729" y="2319862"/>
            <a:ext cx="330540" cy="325410"/>
          </a:xfrm>
          <a:prstGeom prst="rect">
            <a:avLst/>
          </a:prstGeom>
          <a:noFill/>
        </p:spPr>
        <p:txBody>
          <a:bodyPr wrap="none" rtlCol="0">
            <a:spAutoFit/>
          </a:bodyPr>
          <a:lstStyle/>
          <a:p>
            <a:pPr>
              <a:lnSpc>
                <a:spcPts val="1998"/>
              </a:lnSpc>
              <a:spcBef>
                <a:spcPts val="999"/>
              </a:spcBef>
            </a:pPr>
            <a:r>
              <a:rPr lang="en-US" sz="1199" err="1">
                <a:latin typeface="Fira Sans" panose="020B0503050000020004" pitchFamily="34" charset="0"/>
              </a:rPr>
              <a:t>th</a:t>
            </a:r>
            <a:endParaRPr lang="en-US" sz="1199">
              <a:latin typeface="Fira Sans" panose="020B0503050000020004" pitchFamily="34" charset="0"/>
            </a:endParaRPr>
          </a:p>
        </p:txBody>
      </p:sp>
      <p:sp>
        <p:nvSpPr>
          <p:cNvPr id="2" name="Text Box 17">
            <a:extLst>
              <a:ext uri="{FF2B5EF4-FFF2-40B4-BE49-F238E27FC236}">
                <a16:creationId xmlns:a16="http://schemas.microsoft.com/office/drawing/2014/main" id="{29C3A462-2061-FE42-79EC-DF63CF606753}"/>
              </a:ext>
            </a:extLst>
          </p:cNvPr>
          <p:cNvSpPr txBox="1">
            <a:spLocks noChangeArrowheads="1"/>
          </p:cNvSpPr>
          <p:nvPr/>
        </p:nvSpPr>
        <p:spPr bwMode="auto">
          <a:xfrm>
            <a:off x="2581137" y="3670271"/>
            <a:ext cx="874446" cy="307648"/>
          </a:xfrm>
          <a:prstGeom prst="rect">
            <a:avLst/>
          </a:prstGeom>
          <a:solidFill>
            <a:schemeClr val="bg1"/>
          </a:solidFill>
          <a:ln>
            <a:noFill/>
          </a:ln>
          <a:effectLst/>
        </p:spPr>
        <p:txBody>
          <a:bodyPr wrap="square" lIns="0" tIns="46800" rIns="0" bIns="46800">
            <a:spAutoFit/>
          </a:bodyPr>
          <a:lstStyle>
            <a:lvl1pPr eaLnBrk="0" hangingPunct="0">
              <a:defRPr sz="2400" b="1">
                <a:solidFill>
                  <a:schemeClr val="tx1"/>
                </a:solidFill>
                <a:latin typeface="Times New Roman" charset="0"/>
                <a:ea typeface="MS PGothic" charset="0"/>
                <a:cs typeface="MS PGothic" charset="0"/>
              </a:defRPr>
            </a:lvl1pPr>
            <a:lvl2pPr marL="742950" indent="-285750" eaLnBrk="0" hangingPunct="0">
              <a:defRPr sz="2400" b="1">
                <a:solidFill>
                  <a:schemeClr val="tx1"/>
                </a:solidFill>
                <a:latin typeface="Times New Roman" charset="0"/>
                <a:ea typeface="MS PGothic" charset="0"/>
                <a:cs typeface="MS PGothic" charset="0"/>
              </a:defRPr>
            </a:lvl2pPr>
            <a:lvl3pPr marL="1143000" indent="-228600" eaLnBrk="0" hangingPunct="0">
              <a:defRPr sz="2400" b="1">
                <a:solidFill>
                  <a:schemeClr val="tx1"/>
                </a:solidFill>
                <a:latin typeface="Times New Roman" charset="0"/>
                <a:ea typeface="MS PGothic" charset="0"/>
                <a:cs typeface="MS PGothic" charset="0"/>
              </a:defRPr>
            </a:lvl3pPr>
            <a:lvl4pPr marL="1600200" indent="-228600" eaLnBrk="0" hangingPunct="0">
              <a:defRPr sz="2400" b="1">
                <a:solidFill>
                  <a:schemeClr val="tx1"/>
                </a:solidFill>
                <a:latin typeface="Times New Roman" charset="0"/>
                <a:ea typeface="MS PGothic" charset="0"/>
                <a:cs typeface="MS PGothic" charset="0"/>
              </a:defRPr>
            </a:lvl4pPr>
            <a:lvl5pPr marL="2057400" indent="-228600" eaLnBrk="0" hangingPunct="0">
              <a:defRPr sz="2400" b="1">
                <a:solidFill>
                  <a:schemeClr val="tx1"/>
                </a:solidFill>
                <a:latin typeface="Times New Roman"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New Roman" charset="0"/>
                <a:ea typeface="MS PGothic" charset="0"/>
                <a:cs typeface="MS PGothic" charset="0"/>
              </a:defRPr>
            </a:lvl9pPr>
          </a:lstStyle>
          <a:p>
            <a:pPr algn="ctr">
              <a:defRPr/>
            </a:pPr>
            <a:r>
              <a:rPr lang="en-US" sz="1399" b="0">
                <a:latin typeface="Fira Sans" panose="020B0503050000020004" pitchFamily="34" charset="0"/>
                <a:ea typeface="Fira Sans" panose="020B0503050000020004" pitchFamily="34" charset="0"/>
                <a:cs typeface="Calibri" charset="0"/>
              </a:rPr>
              <a:t>Moderate</a:t>
            </a:r>
          </a:p>
        </p:txBody>
      </p:sp>
      <p:sp>
        <p:nvSpPr>
          <p:cNvPr id="3" name="Title 1">
            <a:extLst>
              <a:ext uri="{FF2B5EF4-FFF2-40B4-BE49-F238E27FC236}">
                <a16:creationId xmlns:a16="http://schemas.microsoft.com/office/drawing/2014/main" id="{C9E634F1-B133-B2F6-0DB9-6F611A54EE3E}"/>
              </a:ext>
            </a:extLst>
          </p:cNvPr>
          <p:cNvSpPr txBox="1">
            <a:spLocks/>
          </p:cNvSpPr>
          <p:nvPr/>
        </p:nvSpPr>
        <p:spPr>
          <a:xfrm>
            <a:off x="480351" y="82199"/>
            <a:ext cx="8223253" cy="772713"/>
          </a:xfrm>
          <a:prstGeom prst="rect">
            <a:avLst/>
          </a:prstGeom>
        </p:spPr>
        <p:txBody>
          <a:bodyPr lIns="0"/>
          <a:lstStyle>
            <a:lvl1pPr algn="l" rtl="0" eaLnBrk="1" fontAlgn="base" hangingPunct="1">
              <a:lnSpc>
                <a:spcPct val="90000"/>
              </a:lnSpc>
              <a:spcBef>
                <a:spcPct val="0"/>
              </a:spcBef>
              <a:spcAft>
                <a:spcPct val="0"/>
              </a:spcAft>
              <a:defRPr sz="4400" b="1" i="0" spc="-50" baseline="0">
                <a:solidFill>
                  <a:schemeClr val="tx1"/>
                </a:solidFill>
                <a:latin typeface="Fira Sans SemiBold" panose="020B0503050000020004" pitchFamily="34" charset="0"/>
                <a:ea typeface="Fira Sans SemiBold" panose="020B0503050000020004" pitchFamily="34" charset="0"/>
                <a:cs typeface="Calibri" panose="020F0502020204030204" pitchFamily="34" charset="0"/>
              </a:defRPr>
            </a:lvl1pPr>
            <a:lvl2pPr algn="l" rtl="0" eaLnBrk="1" fontAlgn="base" hangingPunct="1">
              <a:lnSpc>
                <a:spcPts val="4800"/>
              </a:lnSpc>
              <a:spcBef>
                <a:spcPct val="0"/>
              </a:spcBef>
              <a:spcAft>
                <a:spcPct val="0"/>
              </a:spcAft>
              <a:defRPr sz="4800">
                <a:solidFill>
                  <a:schemeClr val="tx2"/>
                </a:solidFill>
                <a:latin typeface="Calibri" pitchFamily="34" charset="0"/>
              </a:defRPr>
            </a:lvl2pPr>
            <a:lvl3pPr algn="l" rtl="0" eaLnBrk="1" fontAlgn="base" hangingPunct="1">
              <a:lnSpc>
                <a:spcPts val="4800"/>
              </a:lnSpc>
              <a:spcBef>
                <a:spcPct val="0"/>
              </a:spcBef>
              <a:spcAft>
                <a:spcPct val="0"/>
              </a:spcAft>
              <a:defRPr sz="4800">
                <a:solidFill>
                  <a:schemeClr val="tx2"/>
                </a:solidFill>
                <a:latin typeface="Calibri" pitchFamily="34" charset="0"/>
              </a:defRPr>
            </a:lvl3pPr>
            <a:lvl4pPr algn="l" rtl="0" eaLnBrk="1" fontAlgn="base" hangingPunct="1">
              <a:lnSpc>
                <a:spcPts val="4800"/>
              </a:lnSpc>
              <a:spcBef>
                <a:spcPct val="0"/>
              </a:spcBef>
              <a:spcAft>
                <a:spcPct val="0"/>
              </a:spcAft>
              <a:defRPr sz="4800">
                <a:solidFill>
                  <a:schemeClr val="tx2"/>
                </a:solidFill>
                <a:latin typeface="Calibri" pitchFamily="34" charset="0"/>
              </a:defRPr>
            </a:lvl4pPr>
            <a:lvl5pPr algn="l" rtl="0" eaLnBrk="1" fontAlgn="base" hangingPunct="1">
              <a:lnSpc>
                <a:spcPts val="4800"/>
              </a:lnSpc>
              <a:spcBef>
                <a:spcPct val="0"/>
              </a:spcBef>
              <a:spcAft>
                <a:spcPct val="0"/>
              </a:spcAft>
              <a:defRPr sz="4800">
                <a:solidFill>
                  <a:schemeClr val="tx2"/>
                </a:solidFill>
                <a:latin typeface="Calibri" pitchFamily="34" charset="0"/>
              </a:defRPr>
            </a:lvl5pPr>
            <a:lvl6pPr marL="457200" algn="l" rtl="0" eaLnBrk="1" fontAlgn="base" hangingPunct="1">
              <a:lnSpc>
                <a:spcPts val="4800"/>
              </a:lnSpc>
              <a:spcBef>
                <a:spcPct val="0"/>
              </a:spcBef>
              <a:spcAft>
                <a:spcPct val="0"/>
              </a:spcAft>
              <a:defRPr sz="4800">
                <a:solidFill>
                  <a:schemeClr val="tx2"/>
                </a:solidFill>
                <a:latin typeface="Calibri" pitchFamily="34" charset="0"/>
              </a:defRPr>
            </a:lvl6pPr>
            <a:lvl7pPr marL="914400" algn="l" rtl="0" eaLnBrk="1" fontAlgn="base" hangingPunct="1">
              <a:lnSpc>
                <a:spcPts val="4800"/>
              </a:lnSpc>
              <a:spcBef>
                <a:spcPct val="0"/>
              </a:spcBef>
              <a:spcAft>
                <a:spcPct val="0"/>
              </a:spcAft>
              <a:defRPr sz="4800">
                <a:solidFill>
                  <a:schemeClr val="tx2"/>
                </a:solidFill>
                <a:latin typeface="Calibri" pitchFamily="34" charset="0"/>
              </a:defRPr>
            </a:lvl7pPr>
            <a:lvl8pPr marL="1371600" algn="l" rtl="0" eaLnBrk="1" fontAlgn="base" hangingPunct="1">
              <a:lnSpc>
                <a:spcPts val="4800"/>
              </a:lnSpc>
              <a:spcBef>
                <a:spcPct val="0"/>
              </a:spcBef>
              <a:spcAft>
                <a:spcPct val="0"/>
              </a:spcAft>
              <a:defRPr sz="4800">
                <a:solidFill>
                  <a:schemeClr val="tx2"/>
                </a:solidFill>
                <a:latin typeface="Calibri" pitchFamily="34" charset="0"/>
              </a:defRPr>
            </a:lvl8pPr>
            <a:lvl9pPr marL="1828800" algn="l" rtl="0" eaLnBrk="1" fontAlgn="base" hangingPunct="1">
              <a:lnSpc>
                <a:spcPts val="4800"/>
              </a:lnSpc>
              <a:spcBef>
                <a:spcPct val="0"/>
              </a:spcBef>
              <a:spcAft>
                <a:spcPct val="0"/>
              </a:spcAft>
              <a:defRPr sz="4800">
                <a:solidFill>
                  <a:schemeClr val="tx2"/>
                </a:solidFill>
                <a:latin typeface="Calibri" pitchFamily="34" charset="0"/>
              </a:defRPr>
            </a:lvl9pPr>
          </a:lstStyle>
          <a:p>
            <a:r>
              <a:rPr lang="en-US" kern="0" spc="-100">
                <a:latin typeface="Fira Sans SemiBold" panose="020B0603050000020004" pitchFamily="34" charset="0"/>
              </a:rPr>
              <a:t>Understanding</a:t>
            </a:r>
            <a:r>
              <a:rPr lang="en-US" kern="0">
                <a:latin typeface="Fira Sans SemiBold" panose="020B0603050000020004" pitchFamily="34" charset="0"/>
              </a:rPr>
              <a:t> your audiogram</a:t>
            </a:r>
          </a:p>
        </p:txBody>
      </p:sp>
      <p:sp>
        <p:nvSpPr>
          <p:cNvPr id="4" name="TextBox 3">
            <a:extLst>
              <a:ext uri="{FF2B5EF4-FFF2-40B4-BE49-F238E27FC236}">
                <a16:creationId xmlns:a16="http://schemas.microsoft.com/office/drawing/2014/main" id="{22CDD645-F1FC-785A-77DB-B0CA28F1C636}"/>
              </a:ext>
            </a:extLst>
          </p:cNvPr>
          <p:cNvSpPr txBox="1"/>
          <p:nvPr/>
        </p:nvSpPr>
        <p:spPr>
          <a:xfrm>
            <a:off x="9926075" y="972358"/>
            <a:ext cx="1801534" cy="1561710"/>
          </a:xfrm>
          <a:prstGeom prst="rect">
            <a:avLst/>
          </a:prstGeom>
          <a:noFill/>
          <a:ln>
            <a:noFill/>
          </a:ln>
        </p:spPr>
        <p:txBody>
          <a:bodyPr wrap="square" rtlCol="0">
            <a:spAutoFit/>
          </a:bodyPr>
          <a:lstStyle/>
          <a:p>
            <a:pPr algn="ctr">
              <a:lnSpc>
                <a:spcPct val="105000"/>
              </a:lnSpc>
              <a:spcBef>
                <a:spcPts val="1000"/>
              </a:spcBef>
            </a:pPr>
            <a:r>
              <a:rPr lang="en-US" sz="1400">
                <a:solidFill>
                  <a:srgbClr val="FF0000"/>
                </a:solidFill>
                <a:latin typeface="Fira Sans" panose="020B0503050000020004" pitchFamily="34" charset="0"/>
              </a:rPr>
              <a:t>O = Right ear</a:t>
            </a:r>
          </a:p>
          <a:p>
            <a:pPr algn="ctr">
              <a:lnSpc>
                <a:spcPct val="105000"/>
              </a:lnSpc>
              <a:spcBef>
                <a:spcPts val="1000"/>
              </a:spcBef>
            </a:pPr>
            <a:r>
              <a:rPr lang="en-US" sz="1400">
                <a:solidFill>
                  <a:srgbClr val="0070C0"/>
                </a:solidFill>
                <a:latin typeface="Fira Sans" panose="020B0503050000020004" pitchFamily="34" charset="0"/>
              </a:rPr>
              <a:t>X = Left ear</a:t>
            </a:r>
          </a:p>
          <a:p>
            <a:pPr>
              <a:lnSpc>
                <a:spcPct val="105000"/>
              </a:lnSpc>
              <a:spcBef>
                <a:spcPts val="1000"/>
              </a:spcBef>
            </a:pPr>
            <a:endParaRPr lang="en-US">
              <a:latin typeface="Verdana" pitchFamily="34" charset="0"/>
            </a:endParaRPr>
          </a:p>
          <a:p>
            <a:pPr algn="l">
              <a:lnSpc>
                <a:spcPct val="105000"/>
              </a:lnSpc>
              <a:spcBef>
                <a:spcPts val="1000"/>
              </a:spcBef>
            </a:pPr>
            <a:endParaRPr lang="en-CA" sz="2200">
              <a:latin typeface="Fira Sans" panose="020B0503050000020004" pitchFamily="34" charset="0"/>
              <a:ea typeface="Fira Sans" panose="020B0503050000020004" pitchFamily="34" charset="0"/>
            </a:endParaRPr>
          </a:p>
        </p:txBody>
      </p:sp>
      <p:sp>
        <p:nvSpPr>
          <p:cNvPr id="6" name="Rectangle 5">
            <a:extLst>
              <a:ext uri="{FF2B5EF4-FFF2-40B4-BE49-F238E27FC236}">
                <a16:creationId xmlns:a16="http://schemas.microsoft.com/office/drawing/2014/main" id="{FAF78FC0-F458-5A80-1F6E-80F55AE9E998}"/>
              </a:ext>
            </a:extLst>
          </p:cNvPr>
          <p:cNvSpPr/>
          <p:nvPr/>
        </p:nvSpPr>
        <p:spPr bwMode="auto">
          <a:xfrm>
            <a:off x="10069033" y="972358"/>
            <a:ext cx="1507017" cy="747222"/>
          </a:xfrm>
          <a:prstGeom prst="rect">
            <a:avLst/>
          </a:prstGeom>
          <a:no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1800" b="0" i="0" u="sng"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919542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wipe(left)">
                                      <p:cBhvr>
                                        <p:cTn id="7" dur="500"/>
                                        <p:tgtEl>
                                          <p:spTgt spid="8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5"/>
                                        </p:tgtEl>
                                        <p:attrNameLst>
                                          <p:attrName>style.visibility</p:attrName>
                                        </p:attrNameLst>
                                      </p:cBhvr>
                                      <p:to>
                                        <p:strVal val="visible"/>
                                      </p:to>
                                    </p:set>
                                    <p:animEffect transition="in" filter="wipe(left)">
                                      <p:cBhvr>
                                        <p:cTn id="11" dur="500"/>
                                        <p:tgtEl>
                                          <p:spTgt spid="95"/>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down)">
                                      <p:cBhvr>
                                        <p:cTn id="15" dur="500"/>
                                        <p:tgtEl>
                                          <p:spTgt spid="75"/>
                                        </p:tgtEl>
                                      </p:cBhvr>
                                    </p:animEffect>
                                  </p:childTnLst>
                                </p:cTn>
                              </p:par>
                              <p:par>
                                <p:cTn id="16" presetID="22" presetClass="entr" presetSubtype="4" fill="hold" nodeType="withEffect">
                                  <p:stCondLst>
                                    <p:cond delay="0"/>
                                  </p:stCondLst>
                                  <p:childTnLst>
                                    <p:set>
                                      <p:cBhvr>
                                        <p:cTn id="17" dur="1" fill="hold">
                                          <p:stCondLst>
                                            <p:cond delay="0"/>
                                          </p:stCondLst>
                                        </p:cTn>
                                        <p:tgtEl>
                                          <p:spTgt spid="76"/>
                                        </p:tgtEl>
                                        <p:attrNameLst>
                                          <p:attrName>style.visibility</p:attrName>
                                        </p:attrNameLst>
                                      </p:cBhvr>
                                      <p:to>
                                        <p:strVal val="visible"/>
                                      </p:to>
                                    </p:set>
                                    <p:animEffect transition="in" filter="wipe(down)">
                                      <p:cBhvr>
                                        <p:cTn id="1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B047F877-E6DE-8BE3-7C5E-110E7B7F62EC}"/>
              </a:ext>
            </a:extLst>
          </p:cNvPr>
          <p:cNvPicPr>
            <a:picLocks noGrp="1" noChangeAspect="1"/>
          </p:cNvPicPr>
          <p:nvPr>
            <p:ph type="pic" sz="quarter" idx="11"/>
          </p:nvPr>
        </p:nvPicPr>
        <p:blipFill rotWithShape="1">
          <a:blip r:embed="rId3" cstate="print">
            <a:extLst>
              <a:ext uri="{28A0092B-C50C-407E-A947-70E740481C1C}">
                <a14:useLocalDpi xmlns:a14="http://schemas.microsoft.com/office/drawing/2010/main" val="0"/>
              </a:ext>
            </a:extLst>
          </a:blip>
          <a:srcRect l="22670" r="22670"/>
          <a:stretch/>
        </p:blipFill>
        <p:spPr/>
      </p:pic>
      <p:sp>
        <p:nvSpPr>
          <p:cNvPr id="3" name="Content Placeholder 2">
            <a:extLst>
              <a:ext uri="{FF2B5EF4-FFF2-40B4-BE49-F238E27FC236}">
                <a16:creationId xmlns:a16="http://schemas.microsoft.com/office/drawing/2014/main" id="{02BA5807-F974-FB01-9479-0B485CE99427}"/>
              </a:ext>
            </a:extLst>
          </p:cNvPr>
          <p:cNvSpPr>
            <a:spLocks noGrp="1"/>
          </p:cNvSpPr>
          <p:nvPr>
            <p:ph sz="quarter" idx="12"/>
          </p:nvPr>
        </p:nvSpPr>
        <p:spPr>
          <a:xfrm>
            <a:off x="630028" y="1955800"/>
            <a:ext cx="5276701" cy="2977536"/>
          </a:xfrm>
        </p:spPr>
        <p:txBody>
          <a:bodyPr/>
          <a:lstStyle/>
          <a:p>
            <a:pPr>
              <a:defRPr/>
            </a:pPr>
            <a:r>
              <a:rPr lang="en-US" altLang="en-US">
                <a:solidFill>
                  <a:srgbClr val="001421"/>
                </a:solidFill>
              </a:rPr>
              <a:t>Most people with hearing loss have difficulty with high pitched sounds like “s” “</a:t>
            </a:r>
            <a:r>
              <a:rPr lang="en-US" altLang="ja-JP" err="1">
                <a:solidFill>
                  <a:srgbClr val="001421"/>
                </a:solidFill>
              </a:rPr>
              <a:t>sh</a:t>
            </a:r>
            <a:r>
              <a:rPr lang="en-US" altLang="en-US">
                <a:solidFill>
                  <a:srgbClr val="001421"/>
                </a:solidFill>
              </a:rPr>
              <a:t>”</a:t>
            </a:r>
            <a:r>
              <a:rPr lang="en-US" altLang="ja-JP">
                <a:solidFill>
                  <a:srgbClr val="001421"/>
                </a:solidFill>
              </a:rPr>
              <a:t> </a:t>
            </a:r>
            <a:r>
              <a:rPr lang="en-US" altLang="en-US">
                <a:solidFill>
                  <a:srgbClr val="001421"/>
                </a:solidFill>
              </a:rPr>
              <a:t>“</a:t>
            </a:r>
            <a:r>
              <a:rPr lang="en-US" altLang="ja-JP">
                <a:solidFill>
                  <a:srgbClr val="001421"/>
                </a:solidFill>
              </a:rPr>
              <a:t>f</a:t>
            </a:r>
            <a:r>
              <a:rPr lang="en-US" altLang="en-US">
                <a:solidFill>
                  <a:srgbClr val="001421"/>
                </a:solidFill>
              </a:rPr>
              <a:t>”</a:t>
            </a:r>
            <a:r>
              <a:rPr lang="en-US" altLang="ja-JP">
                <a:solidFill>
                  <a:srgbClr val="001421"/>
                </a:solidFill>
              </a:rPr>
              <a:t> and </a:t>
            </a:r>
            <a:r>
              <a:rPr lang="en-US" altLang="en-US">
                <a:solidFill>
                  <a:srgbClr val="001421"/>
                </a:solidFill>
              </a:rPr>
              <a:t>“</a:t>
            </a:r>
            <a:r>
              <a:rPr lang="en-US" altLang="ja-JP">
                <a:solidFill>
                  <a:srgbClr val="001421"/>
                </a:solidFill>
              </a:rPr>
              <a:t>t</a:t>
            </a:r>
            <a:r>
              <a:rPr lang="en-US" altLang="en-US">
                <a:solidFill>
                  <a:srgbClr val="001421"/>
                </a:solidFill>
              </a:rPr>
              <a:t>”</a:t>
            </a:r>
            <a:endParaRPr lang="en-US" altLang="ja-JP">
              <a:solidFill>
                <a:srgbClr val="001421"/>
              </a:solidFill>
            </a:endParaRPr>
          </a:p>
          <a:p>
            <a:pPr>
              <a:defRPr/>
            </a:pPr>
            <a:r>
              <a:rPr lang="en-US" altLang="en-US">
                <a:solidFill>
                  <a:schemeClr val="tx1"/>
                </a:solidFill>
              </a:rPr>
              <a:t>For example:</a:t>
            </a:r>
          </a:p>
          <a:p>
            <a:pPr lvl="1">
              <a:spcBef>
                <a:spcPct val="30000"/>
              </a:spcBef>
              <a:defRPr/>
            </a:pPr>
            <a:r>
              <a:rPr lang="en-US" altLang="en-US">
                <a:solidFill>
                  <a:schemeClr val="tx1"/>
                </a:solidFill>
              </a:rPr>
              <a:t>“</a:t>
            </a:r>
            <a:r>
              <a:rPr lang="en-US" altLang="ja-JP" b="1" err="1">
                <a:solidFill>
                  <a:schemeClr val="tx1"/>
                </a:solidFill>
              </a:rPr>
              <a:t>eeee</a:t>
            </a:r>
            <a:r>
              <a:rPr lang="en-US" altLang="en-US">
                <a:solidFill>
                  <a:schemeClr val="tx1"/>
                </a:solidFill>
              </a:rPr>
              <a:t>”</a:t>
            </a:r>
            <a:endParaRPr lang="en-US" altLang="ja-JP">
              <a:solidFill>
                <a:schemeClr val="tx1"/>
              </a:solidFill>
            </a:endParaRPr>
          </a:p>
          <a:p>
            <a:pPr lvl="1">
              <a:spcBef>
                <a:spcPct val="30000"/>
              </a:spcBef>
              <a:defRPr/>
            </a:pPr>
            <a:r>
              <a:rPr lang="en-US" altLang="en-US">
                <a:solidFill>
                  <a:schemeClr val="tx1"/>
                </a:solidFill>
              </a:rPr>
              <a:t>“</a:t>
            </a:r>
            <a:r>
              <a:rPr lang="en-US" altLang="ja-JP" b="1">
                <a:solidFill>
                  <a:schemeClr val="tx1"/>
                </a:solidFill>
              </a:rPr>
              <a:t>see</a:t>
            </a:r>
            <a:r>
              <a:rPr lang="en-US" altLang="en-US">
                <a:solidFill>
                  <a:schemeClr val="tx1"/>
                </a:solidFill>
              </a:rPr>
              <a:t>”</a:t>
            </a:r>
            <a:r>
              <a:rPr lang="en-US" altLang="ja-JP">
                <a:solidFill>
                  <a:schemeClr val="tx1"/>
                </a:solidFill>
              </a:rPr>
              <a:t>  </a:t>
            </a:r>
            <a:r>
              <a:rPr lang="en-US" altLang="en-US">
                <a:solidFill>
                  <a:schemeClr val="tx1"/>
                </a:solidFill>
              </a:rPr>
              <a:t>“</a:t>
            </a:r>
            <a:r>
              <a:rPr lang="en-US" altLang="ja-JP" b="1">
                <a:solidFill>
                  <a:schemeClr val="tx1"/>
                </a:solidFill>
              </a:rPr>
              <a:t>she</a:t>
            </a:r>
            <a:r>
              <a:rPr lang="en-US" altLang="en-US">
                <a:solidFill>
                  <a:schemeClr val="tx1"/>
                </a:solidFill>
              </a:rPr>
              <a:t>”</a:t>
            </a:r>
            <a:r>
              <a:rPr lang="en-US" altLang="ja-JP">
                <a:solidFill>
                  <a:schemeClr val="tx1"/>
                </a:solidFill>
              </a:rPr>
              <a:t>  </a:t>
            </a:r>
            <a:r>
              <a:rPr lang="en-US" altLang="en-US">
                <a:solidFill>
                  <a:schemeClr val="tx1"/>
                </a:solidFill>
              </a:rPr>
              <a:t>“</a:t>
            </a:r>
            <a:r>
              <a:rPr lang="en-US" altLang="ja-JP" b="1">
                <a:solidFill>
                  <a:schemeClr val="tx1"/>
                </a:solidFill>
              </a:rPr>
              <a:t>fee</a:t>
            </a:r>
            <a:r>
              <a:rPr lang="en-US" altLang="en-US">
                <a:solidFill>
                  <a:schemeClr val="tx1"/>
                </a:solidFill>
              </a:rPr>
              <a:t>”</a:t>
            </a:r>
            <a:r>
              <a:rPr lang="en-US" altLang="ja-JP">
                <a:solidFill>
                  <a:schemeClr val="tx1"/>
                </a:solidFill>
              </a:rPr>
              <a:t>  </a:t>
            </a:r>
            <a:r>
              <a:rPr lang="en-US" altLang="en-US">
                <a:solidFill>
                  <a:schemeClr val="tx1"/>
                </a:solidFill>
              </a:rPr>
              <a:t>“</a:t>
            </a:r>
            <a:r>
              <a:rPr lang="en-US" altLang="ja-JP" b="1">
                <a:solidFill>
                  <a:schemeClr val="tx1"/>
                </a:solidFill>
              </a:rPr>
              <a:t>tee</a:t>
            </a:r>
            <a:r>
              <a:rPr lang="en-US" altLang="en-US">
                <a:solidFill>
                  <a:schemeClr val="tx1"/>
                </a:solidFill>
              </a:rPr>
              <a:t>”</a:t>
            </a:r>
            <a:r>
              <a:rPr lang="en-US" altLang="ja-JP">
                <a:solidFill>
                  <a:schemeClr val="tx1"/>
                </a:solidFill>
              </a:rPr>
              <a:t>  </a:t>
            </a:r>
            <a:endParaRPr lang="en-US" altLang="ja-JP" b="1">
              <a:solidFill>
                <a:schemeClr val="tx1"/>
              </a:solidFill>
            </a:endParaRPr>
          </a:p>
          <a:p>
            <a:pPr>
              <a:spcBef>
                <a:spcPct val="30000"/>
              </a:spcBef>
              <a:defRPr/>
            </a:pPr>
            <a:r>
              <a:rPr lang="en-US" altLang="en-US" i="1">
                <a:solidFill>
                  <a:schemeClr val="tx1"/>
                </a:solidFill>
              </a:rPr>
              <a:t>all sound alike</a:t>
            </a:r>
          </a:p>
        </p:txBody>
      </p:sp>
      <p:sp>
        <p:nvSpPr>
          <p:cNvPr id="2" name="Title 1">
            <a:extLst>
              <a:ext uri="{FF2B5EF4-FFF2-40B4-BE49-F238E27FC236}">
                <a16:creationId xmlns:a16="http://schemas.microsoft.com/office/drawing/2014/main" id="{316114A9-3A08-8219-DAE1-5459628F10CE}"/>
              </a:ext>
            </a:extLst>
          </p:cNvPr>
          <p:cNvSpPr>
            <a:spLocks noGrp="1"/>
          </p:cNvSpPr>
          <p:nvPr>
            <p:ph type="title"/>
          </p:nvPr>
        </p:nvSpPr>
        <p:spPr/>
        <p:txBody>
          <a:bodyPr/>
          <a:lstStyle/>
          <a:p>
            <a:r>
              <a:rPr lang="en-US">
                <a:latin typeface="Fira Sans" panose="020B0503050000020004" pitchFamily="34" charset="0"/>
              </a:rPr>
              <a:t>Impact of </a:t>
            </a:r>
            <a:br>
              <a:rPr lang="en-US">
                <a:latin typeface="Fira Sans" panose="020B0503050000020004" pitchFamily="34" charset="0"/>
              </a:rPr>
            </a:br>
            <a:r>
              <a:rPr lang="en-US">
                <a:latin typeface="Fira Sans" panose="020B0503050000020004" pitchFamily="34" charset="0"/>
              </a:rPr>
              <a:t>hearing loss</a:t>
            </a:r>
          </a:p>
        </p:txBody>
      </p:sp>
      <p:sp>
        <p:nvSpPr>
          <p:cNvPr id="4" name="Rectangle 3">
            <a:extLst>
              <a:ext uri="{FF2B5EF4-FFF2-40B4-BE49-F238E27FC236}">
                <a16:creationId xmlns:a16="http://schemas.microsoft.com/office/drawing/2014/main" id="{1971FA1A-3098-6CCF-5C70-C5DD4B3428FF}"/>
              </a:ext>
            </a:extLst>
          </p:cNvPr>
          <p:cNvSpPr/>
          <p:nvPr/>
        </p:nvSpPr>
        <p:spPr bwMode="auto">
          <a:xfrm>
            <a:off x="0" y="5029200"/>
            <a:ext cx="6737350" cy="1828800"/>
          </a:xfrm>
          <a:prstGeom prst="rect">
            <a:avLst/>
          </a:prstGeom>
          <a:solidFill>
            <a:schemeClr val="accent1">
              <a:lumMod val="20000"/>
              <a:lumOff val="80000"/>
            </a:schemeClr>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Arial" charset="0"/>
            </a:endParaRPr>
          </a:p>
        </p:txBody>
      </p:sp>
      <p:sp>
        <p:nvSpPr>
          <p:cNvPr id="5" name="TextBox 4">
            <a:extLst>
              <a:ext uri="{FF2B5EF4-FFF2-40B4-BE49-F238E27FC236}">
                <a16:creationId xmlns:a16="http://schemas.microsoft.com/office/drawing/2014/main" id="{BF0DF1A0-5C16-A5E7-8FEC-4130243FAA33}"/>
              </a:ext>
            </a:extLst>
          </p:cNvPr>
          <p:cNvSpPr txBox="1"/>
          <p:nvPr/>
        </p:nvSpPr>
        <p:spPr>
          <a:xfrm>
            <a:off x="630027" y="5419097"/>
            <a:ext cx="5350443" cy="1049005"/>
          </a:xfrm>
          <a:prstGeom prst="rect">
            <a:avLst/>
          </a:prstGeom>
          <a:noFill/>
        </p:spPr>
        <p:txBody>
          <a:bodyPr wrap="square" rtlCol="0">
            <a:spAutoFit/>
          </a:bodyPr>
          <a:lstStyle/>
          <a:p>
            <a:pPr>
              <a:lnSpc>
                <a:spcPct val="105000"/>
              </a:lnSpc>
              <a:spcBef>
                <a:spcPts val="1000"/>
              </a:spcBef>
            </a:pPr>
            <a:r>
              <a:rPr lang="en-US" altLang="en-US" sz="2000" b="1">
                <a:latin typeface="Fira Sans" panose="020B0503050000020004" pitchFamily="34" charset="0"/>
                <a:ea typeface="Fira Sans SemiBold" panose="020B0503050000020004" pitchFamily="34" charset="0"/>
              </a:rPr>
              <a:t>“I can hear but I can’t understand.” </a:t>
            </a:r>
            <a:br>
              <a:rPr lang="en-US" altLang="en-US" sz="2000" b="1" i="1">
                <a:latin typeface="Fira Sans" panose="020B0503050000020004" pitchFamily="34" charset="0"/>
                <a:ea typeface="Fira Sans" panose="020B0503050000020004" pitchFamily="34" charset="0"/>
              </a:rPr>
            </a:br>
            <a:r>
              <a:rPr lang="en-US" altLang="en-US" sz="2000">
                <a:latin typeface="Fira Sans" panose="020B0503050000020004" pitchFamily="34" charset="0"/>
                <a:ea typeface="Fira Sans Light" panose="020B0403050000020004" pitchFamily="34" charset="0"/>
              </a:rPr>
              <a:t>Common for people with a hearing loss to say because important sounds are missing</a:t>
            </a:r>
          </a:p>
        </p:txBody>
      </p:sp>
    </p:spTree>
    <p:extLst>
      <p:ext uri="{BB962C8B-B14F-4D97-AF65-F5344CB8AC3E}">
        <p14:creationId xmlns:p14="http://schemas.microsoft.com/office/powerpoint/2010/main" val="3525999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29E509-D236-FC85-68CD-3EA411EE38C7}"/>
              </a:ext>
            </a:extLst>
          </p:cNvPr>
          <p:cNvSpPr>
            <a:spLocks noGrp="1"/>
          </p:cNvSpPr>
          <p:nvPr>
            <p:ph type="title"/>
          </p:nvPr>
        </p:nvSpPr>
        <p:spPr/>
        <p:txBody>
          <a:bodyPr/>
          <a:lstStyle/>
          <a:p>
            <a:r>
              <a:rPr lang="en-US">
                <a:latin typeface="Fira Sans" panose="020B0503050000020004" pitchFamily="34" charset="0"/>
              </a:rPr>
              <a:t>Signs of hearing loss</a:t>
            </a:r>
          </a:p>
        </p:txBody>
      </p:sp>
      <p:sp>
        <p:nvSpPr>
          <p:cNvPr id="12" name="TextBox 11">
            <a:extLst>
              <a:ext uri="{FF2B5EF4-FFF2-40B4-BE49-F238E27FC236}">
                <a16:creationId xmlns:a16="http://schemas.microsoft.com/office/drawing/2014/main" id="{1F5E1ABB-BAD6-12FC-F5B2-0857C438AD44}"/>
              </a:ext>
            </a:extLst>
          </p:cNvPr>
          <p:cNvSpPr txBox="1"/>
          <p:nvPr/>
        </p:nvSpPr>
        <p:spPr>
          <a:xfrm>
            <a:off x="804196" y="4513517"/>
            <a:ext cx="3005691" cy="645658"/>
          </a:xfrm>
          <a:prstGeom prst="rect">
            <a:avLst/>
          </a:prstGeom>
          <a:noFill/>
        </p:spPr>
        <p:txBody>
          <a:bodyPr wrap="square" rtlCol="0">
            <a:spAutoFit/>
          </a:bodyPr>
          <a:lstStyle/>
          <a:p>
            <a:pPr marL="0" lvl="1" algn="ctr">
              <a:lnSpc>
                <a:spcPct val="90000"/>
              </a:lnSpc>
            </a:pPr>
            <a:r>
              <a:rPr lang="en-US" sz="1998">
                <a:latin typeface="Fira Sans" panose="020B0503050000020004" pitchFamily="34" charset="0"/>
                <a:ea typeface="Fira Sans" panose="020B0503050000020004" pitchFamily="34" charset="0"/>
                <a:cs typeface="Calibri" charset="0"/>
              </a:rPr>
              <a:t>People around you seem to mumble</a:t>
            </a:r>
          </a:p>
        </p:txBody>
      </p:sp>
      <p:sp>
        <p:nvSpPr>
          <p:cNvPr id="13" name="TextBox 12">
            <a:extLst>
              <a:ext uri="{FF2B5EF4-FFF2-40B4-BE49-F238E27FC236}">
                <a16:creationId xmlns:a16="http://schemas.microsoft.com/office/drawing/2014/main" id="{73E5B248-2292-9097-91EF-79064E0057FA}"/>
              </a:ext>
            </a:extLst>
          </p:cNvPr>
          <p:cNvSpPr txBox="1"/>
          <p:nvPr/>
        </p:nvSpPr>
        <p:spPr>
          <a:xfrm>
            <a:off x="4716743" y="4513517"/>
            <a:ext cx="2952633" cy="645818"/>
          </a:xfrm>
          <a:prstGeom prst="rect">
            <a:avLst/>
          </a:prstGeom>
          <a:noFill/>
        </p:spPr>
        <p:txBody>
          <a:bodyPr wrap="square" rtlCol="0">
            <a:spAutoFit/>
          </a:bodyPr>
          <a:lstStyle/>
          <a:p>
            <a:pPr marL="0" lvl="1" algn="ctr">
              <a:lnSpc>
                <a:spcPct val="90000"/>
              </a:lnSpc>
            </a:pPr>
            <a:r>
              <a:rPr lang="en-US" sz="1998">
                <a:latin typeface="Fira Sans" panose="020B0503050000020004" pitchFamily="34" charset="0"/>
                <a:ea typeface="Fira Sans" panose="020B0503050000020004" pitchFamily="34" charset="0"/>
                <a:cs typeface="Calibri" charset="0"/>
              </a:rPr>
              <a:t>You often ask others</a:t>
            </a:r>
            <a:br>
              <a:rPr lang="en-US" sz="1998">
                <a:latin typeface="Fira Sans" panose="020B0503050000020004" pitchFamily="34" charset="0"/>
                <a:ea typeface="Fira Sans" panose="020B0503050000020004" pitchFamily="34" charset="0"/>
                <a:cs typeface="Calibri" charset="0"/>
              </a:rPr>
            </a:br>
            <a:r>
              <a:rPr lang="en-US" sz="1998">
                <a:latin typeface="Fira Sans" panose="020B0503050000020004" pitchFamily="34" charset="0"/>
                <a:ea typeface="Fira Sans" panose="020B0503050000020004" pitchFamily="34" charset="0"/>
                <a:cs typeface="Calibri" charset="0"/>
              </a:rPr>
              <a:t>to repeat themselves</a:t>
            </a:r>
          </a:p>
        </p:txBody>
      </p:sp>
      <p:sp>
        <p:nvSpPr>
          <p:cNvPr id="14" name="TextBox 13">
            <a:extLst>
              <a:ext uri="{FF2B5EF4-FFF2-40B4-BE49-F238E27FC236}">
                <a16:creationId xmlns:a16="http://schemas.microsoft.com/office/drawing/2014/main" id="{941DB4C6-2EA3-524E-3169-E1DC31B489A8}"/>
              </a:ext>
            </a:extLst>
          </p:cNvPr>
          <p:cNvSpPr txBox="1"/>
          <p:nvPr/>
        </p:nvSpPr>
        <p:spPr>
          <a:xfrm>
            <a:off x="8217222" y="4513517"/>
            <a:ext cx="3692579" cy="1199303"/>
          </a:xfrm>
          <a:prstGeom prst="rect">
            <a:avLst/>
          </a:prstGeom>
          <a:noFill/>
        </p:spPr>
        <p:txBody>
          <a:bodyPr wrap="square" rtlCol="0">
            <a:spAutoFit/>
          </a:bodyPr>
          <a:lstStyle/>
          <a:p>
            <a:pPr marL="0" lvl="1" algn="ctr">
              <a:lnSpc>
                <a:spcPct val="90000"/>
              </a:lnSpc>
            </a:pPr>
            <a:r>
              <a:rPr lang="en-US" sz="1998">
                <a:latin typeface="Fira Sans" panose="020B0503050000020004" pitchFamily="34" charset="0"/>
                <a:ea typeface="Fira Sans" panose="020B0503050000020004" pitchFamily="34" charset="0"/>
                <a:cs typeface="Calibri" charset="0"/>
              </a:rPr>
              <a:t>Difficulty following conversations when in background noise or in groups</a:t>
            </a:r>
          </a:p>
        </p:txBody>
      </p:sp>
      <p:pic>
        <p:nvPicPr>
          <p:cNvPr id="19" name="Picture 18" descr="A close up of a person's lips&#10;&#10;Description automatically generated with medium confidence">
            <a:extLst>
              <a:ext uri="{FF2B5EF4-FFF2-40B4-BE49-F238E27FC236}">
                <a16:creationId xmlns:a16="http://schemas.microsoft.com/office/drawing/2014/main" id="{0FE1EEBB-0A7F-BD2D-0BED-EC5365118E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689" y="1855988"/>
            <a:ext cx="3695347" cy="2488476"/>
          </a:xfrm>
          <a:prstGeom prst="rect">
            <a:avLst/>
          </a:prstGeom>
        </p:spPr>
      </p:pic>
      <p:pic>
        <p:nvPicPr>
          <p:cNvPr id="21" name="Picture 20" descr="A group of men sitting at a table&#10;&#10;Description automatically generated with medium confidence">
            <a:extLst>
              <a:ext uri="{FF2B5EF4-FFF2-40B4-BE49-F238E27FC236}">
                <a16:creationId xmlns:a16="http://schemas.microsoft.com/office/drawing/2014/main" id="{46C5E3B6-87DA-5181-6D49-7F80ACE149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46771" y="1850442"/>
            <a:ext cx="3692579" cy="2488476"/>
          </a:xfrm>
          <a:prstGeom prst="rect">
            <a:avLst/>
          </a:prstGeom>
        </p:spPr>
      </p:pic>
      <p:pic>
        <p:nvPicPr>
          <p:cNvPr id="23" name="Picture 22" descr="A group of people eating at a restaurant&#10;&#10;Description automatically generated with medium confidence">
            <a:extLst>
              <a:ext uri="{FF2B5EF4-FFF2-40B4-BE49-F238E27FC236}">
                <a16:creationId xmlns:a16="http://schemas.microsoft.com/office/drawing/2014/main" id="{9F83D210-BE58-CCA7-EBC6-847B24E2697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17222" y="1827661"/>
            <a:ext cx="3692579" cy="2491244"/>
          </a:xfrm>
          <a:prstGeom prst="rect">
            <a:avLst/>
          </a:prstGeom>
        </p:spPr>
      </p:pic>
    </p:spTree>
    <p:extLst>
      <p:ext uri="{BB962C8B-B14F-4D97-AF65-F5344CB8AC3E}">
        <p14:creationId xmlns:p14="http://schemas.microsoft.com/office/powerpoint/2010/main" val="380480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114A9-3A08-8219-DAE1-5459628F10CE}"/>
              </a:ext>
            </a:extLst>
          </p:cNvPr>
          <p:cNvSpPr>
            <a:spLocks noGrp="1"/>
          </p:cNvSpPr>
          <p:nvPr>
            <p:ph type="title"/>
          </p:nvPr>
        </p:nvSpPr>
        <p:spPr/>
        <p:txBody>
          <a:bodyPr/>
          <a:lstStyle/>
          <a:p>
            <a:r>
              <a:rPr lang="en-US">
                <a:latin typeface="Fira Sans" panose="020B0503050000020004" pitchFamily="34" charset="0"/>
                <a:ea typeface="Calibri" panose="020F0502020204030204" pitchFamily="34" charset="0"/>
              </a:rPr>
              <a:t>Signs of hearing loss</a:t>
            </a:r>
          </a:p>
        </p:txBody>
      </p:sp>
      <p:pic>
        <p:nvPicPr>
          <p:cNvPr id="5" name="Picture 4" descr="A young child with her hands on her face&#10;&#10;Description automatically generated with low confidence">
            <a:extLst>
              <a:ext uri="{FF2B5EF4-FFF2-40B4-BE49-F238E27FC236}">
                <a16:creationId xmlns:a16="http://schemas.microsoft.com/office/drawing/2014/main" id="{A7B5DE2C-7163-48FF-5EA1-9F3140680E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4457" y="1857158"/>
            <a:ext cx="3692579" cy="2488476"/>
          </a:xfrm>
          <a:prstGeom prst="rect">
            <a:avLst/>
          </a:prstGeom>
        </p:spPr>
      </p:pic>
      <p:pic>
        <p:nvPicPr>
          <p:cNvPr id="20" name="Picture 19" descr="A person holding a remote control&#10;&#10;Description automatically generated with low confidence">
            <a:extLst>
              <a:ext uri="{FF2B5EF4-FFF2-40B4-BE49-F238E27FC236}">
                <a16:creationId xmlns:a16="http://schemas.microsoft.com/office/drawing/2014/main" id="{55BC648A-0AD8-8D8D-A792-2238664909D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46769" y="1850442"/>
            <a:ext cx="3692579" cy="2488476"/>
          </a:xfrm>
          <a:prstGeom prst="rect">
            <a:avLst/>
          </a:prstGeom>
        </p:spPr>
      </p:pic>
      <p:pic>
        <p:nvPicPr>
          <p:cNvPr id="22" name="Picture 21" descr="A bird sitting on a branch&#10;&#10;Description automatically generated">
            <a:extLst>
              <a:ext uri="{FF2B5EF4-FFF2-40B4-BE49-F238E27FC236}">
                <a16:creationId xmlns:a16="http://schemas.microsoft.com/office/drawing/2014/main" id="{FBF0556A-495A-1025-8AB6-C4E28EF5B3E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17221" y="1829045"/>
            <a:ext cx="3692579" cy="2488476"/>
          </a:xfrm>
          <a:prstGeom prst="rect">
            <a:avLst/>
          </a:prstGeom>
        </p:spPr>
      </p:pic>
      <p:sp>
        <p:nvSpPr>
          <p:cNvPr id="15" name="TextBox 14">
            <a:extLst>
              <a:ext uri="{FF2B5EF4-FFF2-40B4-BE49-F238E27FC236}">
                <a16:creationId xmlns:a16="http://schemas.microsoft.com/office/drawing/2014/main" id="{C7D53FEE-8100-F67A-0ECE-646FFC7FF493}"/>
              </a:ext>
            </a:extLst>
          </p:cNvPr>
          <p:cNvSpPr txBox="1"/>
          <p:nvPr/>
        </p:nvSpPr>
        <p:spPr>
          <a:xfrm>
            <a:off x="804196" y="4533530"/>
            <a:ext cx="3005691" cy="645658"/>
          </a:xfrm>
          <a:prstGeom prst="rect">
            <a:avLst/>
          </a:prstGeom>
          <a:noFill/>
        </p:spPr>
        <p:txBody>
          <a:bodyPr wrap="square" rtlCol="0">
            <a:spAutoFit/>
          </a:bodyPr>
          <a:lstStyle/>
          <a:p>
            <a:pPr marL="0" lvl="1" algn="ctr">
              <a:lnSpc>
                <a:spcPct val="90000"/>
              </a:lnSpc>
            </a:pPr>
            <a:r>
              <a:rPr lang="en-US" sz="1998">
                <a:latin typeface="Fira Sans" panose="020B0503050000020004" pitchFamily="34" charset="0"/>
                <a:ea typeface="Calibri" panose="020F0502020204030204" pitchFamily="34" charset="0"/>
                <a:cs typeface="Calibri" panose="020F0502020204030204" pitchFamily="34" charset="0"/>
              </a:rPr>
              <a:t>Children’s and women’s voices difficult to hear</a:t>
            </a:r>
          </a:p>
        </p:txBody>
      </p:sp>
      <p:sp>
        <p:nvSpPr>
          <p:cNvPr id="16" name="TextBox 15">
            <a:extLst>
              <a:ext uri="{FF2B5EF4-FFF2-40B4-BE49-F238E27FC236}">
                <a16:creationId xmlns:a16="http://schemas.microsoft.com/office/drawing/2014/main" id="{BF1B4A4B-9ED5-D346-4587-180E615E7A0B}"/>
              </a:ext>
            </a:extLst>
          </p:cNvPr>
          <p:cNvSpPr txBox="1"/>
          <p:nvPr/>
        </p:nvSpPr>
        <p:spPr>
          <a:xfrm>
            <a:off x="4864012" y="4533530"/>
            <a:ext cx="2451277" cy="645658"/>
          </a:xfrm>
          <a:prstGeom prst="rect">
            <a:avLst/>
          </a:prstGeom>
          <a:noFill/>
        </p:spPr>
        <p:txBody>
          <a:bodyPr wrap="square" rtlCol="0">
            <a:spAutoFit/>
          </a:bodyPr>
          <a:lstStyle/>
          <a:p>
            <a:pPr marL="0" lvl="1" algn="ctr">
              <a:lnSpc>
                <a:spcPct val="90000"/>
              </a:lnSpc>
            </a:pPr>
            <a:r>
              <a:rPr lang="en-US" sz="1998">
                <a:latin typeface="Fira Sans" panose="020B0503050000020004" pitchFamily="34" charset="0"/>
                <a:ea typeface="Calibri" panose="020F0502020204030204" pitchFamily="34" charset="0"/>
                <a:cs typeface="Calibri" panose="020F0502020204030204" pitchFamily="34" charset="0"/>
              </a:rPr>
              <a:t>Need to turn up radio or TV louder</a:t>
            </a:r>
          </a:p>
        </p:txBody>
      </p:sp>
      <p:sp>
        <p:nvSpPr>
          <p:cNvPr id="17" name="TextBox 16">
            <a:extLst>
              <a:ext uri="{FF2B5EF4-FFF2-40B4-BE49-F238E27FC236}">
                <a16:creationId xmlns:a16="http://schemas.microsoft.com/office/drawing/2014/main" id="{A81FB69D-03AE-88FC-AF3B-D770594A5041}"/>
              </a:ext>
            </a:extLst>
          </p:cNvPr>
          <p:cNvSpPr txBox="1"/>
          <p:nvPr/>
        </p:nvSpPr>
        <p:spPr>
          <a:xfrm>
            <a:off x="8588114" y="4533530"/>
            <a:ext cx="3005691" cy="922368"/>
          </a:xfrm>
          <a:prstGeom prst="rect">
            <a:avLst/>
          </a:prstGeom>
          <a:noFill/>
        </p:spPr>
        <p:txBody>
          <a:bodyPr wrap="square" rtlCol="0">
            <a:spAutoFit/>
          </a:bodyPr>
          <a:lstStyle/>
          <a:p>
            <a:pPr marL="0" lvl="1" algn="ctr">
              <a:lnSpc>
                <a:spcPct val="90000"/>
              </a:lnSpc>
            </a:pPr>
            <a:r>
              <a:rPr lang="en-US" sz="1998">
                <a:latin typeface="Fira Sans" panose="020B0503050000020004" pitchFamily="34" charset="0"/>
                <a:ea typeface="Calibri" panose="020F0502020204030204" pitchFamily="34" charset="0"/>
                <a:cs typeface="Calibri" panose="020F0502020204030204" pitchFamily="34" charset="0"/>
              </a:rPr>
              <a:t>Cannot hear high pitched sounds such as birds, crickets and bells</a:t>
            </a:r>
          </a:p>
        </p:txBody>
      </p:sp>
    </p:spTree>
    <p:extLst>
      <p:ext uri="{BB962C8B-B14F-4D97-AF65-F5344CB8AC3E}">
        <p14:creationId xmlns:p14="http://schemas.microsoft.com/office/powerpoint/2010/main" val="3191308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E316A-0CE3-E46C-670F-E546CF4514B2}"/>
              </a:ext>
            </a:extLst>
          </p:cNvPr>
          <p:cNvSpPr>
            <a:spLocks noGrp="1"/>
          </p:cNvSpPr>
          <p:nvPr>
            <p:ph type="title"/>
          </p:nvPr>
        </p:nvSpPr>
        <p:spPr/>
        <p:txBody>
          <a:bodyPr/>
          <a:lstStyle/>
          <a:p>
            <a:r>
              <a:rPr lang="en-US">
                <a:solidFill>
                  <a:schemeClr val="tx1"/>
                </a:solidFill>
                <a:latin typeface="Fira Sans" panose="020B0503050000020004" pitchFamily="34" charset="0"/>
              </a:rPr>
              <a:t>Hearing aids</a:t>
            </a:r>
            <a:br>
              <a:rPr lang="en-US">
                <a:solidFill>
                  <a:schemeClr val="tx1"/>
                </a:solidFill>
                <a:latin typeface="Fira Sans" panose="020B0503050000020004" pitchFamily="34" charset="0"/>
              </a:rPr>
            </a:br>
            <a:r>
              <a:rPr lang="en-US">
                <a:solidFill>
                  <a:schemeClr val="tx1"/>
                </a:solidFill>
                <a:latin typeface="Fira Sans" panose="020B0503050000020004" pitchFamily="34" charset="0"/>
              </a:rPr>
              <a:t>simplified</a:t>
            </a:r>
          </a:p>
        </p:txBody>
      </p:sp>
      <p:sp>
        <p:nvSpPr>
          <p:cNvPr id="5" name="Oval 4">
            <a:extLst>
              <a:ext uri="{FF2B5EF4-FFF2-40B4-BE49-F238E27FC236}">
                <a16:creationId xmlns:a16="http://schemas.microsoft.com/office/drawing/2014/main" id="{2EE838DB-F780-34C1-3A0D-CBAB1B5B3D73}"/>
              </a:ext>
            </a:extLst>
          </p:cNvPr>
          <p:cNvSpPr/>
          <p:nvPr/>
        </p:nvSpPr>
        <p:spPr bwMode="auto">
          <a:xfrm>
            <a:off x="6795946" y="1078419"/>
            <a:ext cx="3530968" cy="3530968"/>
          </a:xfrm>
          <a:prstGeom prst="ellipse">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pic>
        <p:nvPicPr>
          <p:cNvPr id="9" name="Graphic 8">
            <a:extLst>
              <a:ext uri="{FF2B5EF4-FFF2-40B4-BE49-F238E27FC236}">
                <a16:creationId xmlns:a16="http://schemas.microsoft.com/office/drawing/2014/main" id="{EB0E62E2-8474-B337-786D-85D840F1AD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206361" y="1722334"/>
            <a:ext cx="2435773" cy="2087806"/>
          </a:xfrm>
          <a:prstGeom prst="rect">
            <a:avLst/>
          </a:prstGeom>
        </p:spPr>
      </p:pic>
    </p:spTree>
    <p:extLst>
      <p:ext uri="{BB962C8B-B14F-4D97-AF65-F5344CB8AC3E}">
        <p14:creationId xmlns:p14="http://schemas.microsoft.com/office/powerpoint/2010/main" val="1916688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3B01AB-17C6-799E-7C99-89B7AB62BCBC}"/>
              </a:ext>
            </a:extLst>
          </p:cNvPr>
          <p:cNvSpPr>
            <a:spLocks noGrp="1"/>
          </p:cNvSpPr>
          <p:nvPr>
            <p:ph sz="quarter" idx="11"/>
          </p:nvPr>
        </p:nvSpPr>
        <p:spPr/>
        <p:txBody>
          <a:bodyPr/>
          <a:lstStyle/>
          <a:p>
            <a:pPr>
              <a:defRPr/>
            </a:pPr>
            <a:r>
              <a:rPr lang="en-US">
                <a:ea typeface="MS PGothic" charset="0"/>
              </a:rPr>
              <a:t>Hearing aids vary in:</a:t>
            </a:r>
          </a:p>
          <a:p>
            <a:pPr lvl="1">
              <a:spcBef>
                <a:spcPct val="45000"/>
              </a:spcBef>
              <a:defRPr/>
            </a:pPr>
            <a:r>
              <a:rPr lang="en-US">
                <a:solidFill>
                  <a:schemeClr val="tx1"/>
                </a:solidFill>
                <a:ea typeface="MS PGothic" charset="0"/>
              </a:rPr>
              <a:t>Style</a:t>
            </a:r>
          </a:p>
          <a:p>
            <a:pPr lvl="1">
              <a:spcBef>
                <a:spcPct val="45000"/>
              </a:spcBef>
              <a:defRPr/>
            </a:pPr>
            <a:r>
              <a:rPr lang="en-US">
                <a:solidFill>
                  <a:schemeClr val="tx1"/>
                </a:solidFill>
                <a:ea typeface="MS PGothic" charset="0"/>
              </a:rPr>
              <a:t>Technology</a:t>
            </a:r>
          </a:p>
          <a:p>
            <a:pPr lvl="1">
              <a:spcBef>
                <a:spcPct val="45000"/>
              </a:spcBef>
              <a:defRPr/>
            </a:pPr>
            <a:r>
              <a:rPr lang="en-US">
                <a:solidFill>
                  <a:schemeClr val="tx1"/>
                </a:solidFill>
                <a:ea typeface="MS PGothic" charset="0"/>
              </a:rPr>
              <a:t>Power levels</a:t>
            </a:r>
          </a:p>
          <a:p>
            <a:pPr lvl="1">
              <a:spcBef>
                <a:spcPct val="45000"/>
              </a:spcBef>
              <a:defRPr/>
            </a:pPr>
            <a:r>
              <a:rPr lang="en-US">
                <a:solidFill>
                  <a:schemeClr val="tx1"/>
                </a:solidFill>
                <a:ea typeface="MS PGothic" charset="0"/>
              </a:rPr>
              <a:t>Ability to connect with cell phones and media</a:t>
            </a:r>
          </a:p>
          <a:p>
            <a:pPr lvl="1">
              <a:spcBef>
                <a:spcPct val="45000"/>
              </a:spcBef>
              <a:defRPr/>
            </a:pPr>
            <a:r>
              <a:rPr lang="en-US">
                <a:solidFill>
                  <a:schemeClr val="tx1"/>
                </a:solidFill>
                <a:ea typeface="MS PGothic" charset="0"/>
              </a:rPr>
              <a:t>Rechargeability</a:t>
            </a:r>
          </a:p>
          <a:p>
            <a:pPr marL="114186" lvl="1" indent="0">
              <a:spcBef>
                <a:spcPct val="45000"/>
              </a:spcBef>
              <a:buNone/>
              <a:defRPr/>
            </a:pPr>
            <a:endParaRPr lang="en-US">
              <a:solidFill>
                <a:schemeClr val="tx1"/>
              </a:solidFill>
              <a:ea typeface="MS PGothic" charset="0"/>
            </a:endParaRPr>
          </a:p>
          <a:p>
            <a:pPr>
              <a:defRPr/>
            </a:pPr>
            <a:endParaRPr lang="en-US" b="1" i="1">
              <a:solidFill>
                <a:schemeClr val="hlink"/>
              </a:solidFill>
              <a:ea typeface="MS PGothic" charset="0"/>
            </a:endParaRPr>
          </a:p>
          <a:p>
            <a:endParaRPr lang="en-US"/>
          </a:p>
        </p:txBody>
      </p:sp>
      <p:sp>
        <p:nvSpPr>
          <p:cNvPr id="2" name="Title 1">
            <a:extLst>
              <a:ext uri="{FF2B5EF4-FFF2-40B4-BE49-F238E27FC236}">
                <a16:creationId xmlns:a16="http://schemas.microsoft.com/office/drawing/2014/main" id="{C3B3FC79-8020-1F14-E8EC-FE83A7D49C5A}"/>
              </a:ext>
            </a:extLst>
          </p:cNvPr>
          <p:cNvSpPr>
            <a:spLocks noGrp="1"/>
          </p:cNvSpPr>
          <p:nvPr>
            <p:ph type="title"/>
          </p:nvPr>
        </p:nvSpPr>
        <p:spPr/>
        <p:txBody>
          <a:bodyPr/>
          <a:lstStyle/>
          <a:p>
            <a:r>
              <a:rPr lang="en-US">
                <a:latin typeface="Fira Sans" panose="020B0503050000020004" pitchFamily="34" charset="0"/>
              </a:rPr>
              <a:t>Are all hearing aids the same?</a:t>
            </a:r>
          </a:p>
        </p:txBody>
      </p:sp>
      <p:pic>
        <p:nvPicPr>
          <p:cNvPr id="6" name="Picture 5" descr="A row of hearing aids&#10;&#10;Description automatically generated">
            <a:extLst>
              <a:ext uri="{FF2B5EF4-FFF2-40B4-BE49-F238E27FC236}">
                <a16:creationId xmlns:a16="http://schemas.microsoft.com/office/drawing/2014/main" id="{1FC0DC8C-C275-1E4D-CAA9-6712A8A38E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1680" y="2352997"/>
            <a:ext cx="5549786" cy="2795124"/>
          </a:xfrm>
          <a:prstGeom prst="rect">
            <a:avLst/>
          </a:prstGeom>
        </p:spPr>
      </p:pic>
    </p:spTree>
    <p:extLst>
      <p:ext uri="{BB962C8B-B14F-4D97-AF65-F5344CB8AC3E}">
        <p14:creationId xmlns:p14="http://schemas.microsoft.com/office/powerpoint/2010/main" val="203950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79A66-5C9A-A052-91E8-3E6DFAF1F46D}"/>
              </a:ext>
            </a:extLst>
          </p:cNvPr>
          <p:cNvSpPr>
            <a:spLocks noGrp="1"/>
          </p:cNvSpPr>
          <p:nvPr>
            <p:ph type="title"/>
          </p:nvPr>
        </p:nvSpPr>
        <p:spPr/>
        <p:txBody>
          <a:bodyPr/>
          <a:lstStyle/>
          <a:p>
            <a:r>
              <a:rPr lang="en-US" dirty="0">
                <a:latin typeface="Fira Sans" panose="020B0503050000020004" pitchFamily="34" charset="0"/>
              </a:rPr>
              <a:t>Sizes and styles</a:t>
            </a:r>
            <a:br>
              <a:rPr lang="en-US" dirty="0">
                <a:latin typeface="Fira Sans" panose="020B0503050000020004" pitchFamily="34" charset="0"/>
              </a:rPr>
            </a:br>
            <a:endParaRPr lang="en-US" dirty="0">
              <a:latin typeface="Fira Sans" panose="020B0503050000020004" pitchFamily="34" charset="0"/>
            </a:endParaRPr>
          </a:p>
        </p:txBody>
      </p:sp>
      <p:sp>
        <p:nvSpPr>
          <p:cNvPr id="9" name="Rectangle 3">
            <a:extLst>
              <a:ext uri="{FF2B5EF4-FFF2-40B4-BE49-F238E27FC236}">
                <a16:creationId xmlns:a16="http://schemas.microsoft.com/office/drawing/2014/main" id="{C6E6D411-4B19-8200-23B4-A252649DE4D9}"/>
              </a:ext>
            </a:extLst>
          </p:cNvPr>
          <p:cNvSpPr txBox="1">
            <a:spLocks noChangeArrowheads="1"/>
          </p:cNvSpPr>
          <p:nvPr/>
        </p:nvSpPr>
        <p:spPr bwMode="auto">
          <a:xfrm>
            <a:off x="7963909" y="3261540"/>
            <a:ext cx="2248415" cy="3874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xmlns="" val="1"/>
            </a:ext>
          </a:extLst>
        </p:spPr>
        <p:txBody>
          <a:bodyPr vert="horz" wrap="square" lIns="91345" tIns="45672" rIns="91345" bIns="45672" numCol="1" anchor="t" anchorCtr="0" compatLnSpc="1">
            <a:prstTxWarp prst="textNoShape">
              <a:avLst/>
            </a:prstTxWarp>
          </a:bodyPr>
          <a:lstStyle>
            <a:lvl1pPr marL="342900" indent="-342900" algn="l" rtl="0" eaLnBrk="0" fontAlgn="base" hangingPunct="0">
              <a:lnSpc>
                <a:spcPts val="2400"/>
              </a:lnSpc>
              <a:spcBef>
                <a:spcPts val="1000"/>
              </a:spcBef>
              <a:spcAft>
                <a:spcPct val="0"/>
              </a:spcAft>
              <a:buClr>
                <a:srgbClr val="E74F00"/>
              </a:buClr>
              <a:defRPr sz="2000">
                <a:solidFill>
                  <a:srgbClr val="00AEEF"/>
                </a:solidFill>
                <a:latin typeface="+mn-lt"/>
                <a:ea typeface="MS PGothic" pitchFamily="34" charset="-128"/>
                <a:cs typeface="MS PGothic" charset="0"/>
              </a:defRPr>
            </a:lvl1pPr>
            <a:lvl2pPr marL="339725" indent="-225425" algn="l" rtl="0" eaLnBrk="0" fontAlgn="base" hangingPunct="0">
              <a:lnSpc>
                <a:spcPts val="2400"/>
              </a:lnSpc>
              <a:spcBef>
                <a:spcPts val="600"/>
              </a:spcBef>
              <a:spcAft>
                <a:spcPct val="0"/>
              </a:spcAft>
              <a:buClr>
                <a:srgbClr val="00AEEF"/>
              </a:buClr>
              <a:buSzPct val="100000"/>
              <a:buChar char="•"/>
              <a:defRPr sz="2000">
                <a:solidFill>
                  <a:schemeClr val="tx1"/>
                </a:solidFill>
                <a:latin typeface="+mn-lt"/>
                <a:ea typeface="MS PGothic" pitchFamily="34" charset="-128"/>
                <a:cs typeface="MS PGothic" charset="0"/>
              </a:defRPr>
            </a:lvl2pPr>
            <a:lvl3pPr marL="682625" indent="-228600" algn="l" rtl="0" eaLnBrk="0" fontAlgn="base" hangingPunct="0">
              <a:lnSpc>
                <a:spcPts val="2400"/>
              </a:lnSpc>
              <a:spcBef>
                <a:spcPts val="600"/>
              </a:spcBef>
              <a:spcAft>
                <a:spcPct val="0"/>
              </a:spcAft>
              <a:buClr>
                <a:srgbClr val="00AEEF"/>
              </a:buClr>
              <a:buSzPct val="100000"/>
              <a:buChar char="•"/>
              <a:defRPr sz="2000">
                <a:solidFill>
                  <a:schemeClr val="tx1"/>
                </a:solidFill>
                <a:latin typeface="+mn-lt"/>
                <a:ea typeface="MS PGothic" pitchFamily="34" charset="-128"/>
                <a:cs typeface="MS PGothic" charset="0"/>
              </a:defRPr>
            </a:lvl3pPr>
            <a:lvl4pPr marL="1027113" indent="-230188" algn="l" rtl="0" eaLnBrk="0" fontAlgn="base" hangingPunct="0">
              <a:lnSpc>
                <a:spcPts val="2400"/>
              </a:lnSpc>
              <a:spcBef>
                <a:spcPts val="600"/>
              </a:spcBef>
              <a:spcAft>
                <a:spcPct val="0"/>
              </a:spcAft>
              <a:buClr>
                <a:srgbClr val="00AEEF"/>
              </a:buClr>
              <a:buSzPct val="100000"/>
              <a:buChar char="•"/>
              <a:defRPr sz="2000">
                <a:solidFill>
                  <a:schemeClr val="tx1"/>
                </a:solidFill>
                <a:latin typeface="+mn-lt"/>
                <a:ea typeface="MS PGothic" pitchFamily="34" charset="-128"/>
                <a:cs typeface="MS PGothic" charset="0"/>
              </a:defRPr>
            </a:lvl4pPr>
            <a:lvl5pPr marL="1370013" indent="-228600" algn="l" rtl="0" eaLnBrk="0" fontAlgn="base" hangingPunct="0">
              <a:spcBef>
                <a:spcPct val="25000"/>
              </a:spcBef>
              <a:spcAft>
                <a:spcPct val="0"/>
              </a:spcAft>
              <a:buClr>
                <a:srgbClr val="E74F00"/>
              </a:buClr>
              <a:buChar char="•"/>
              <a:defRPr sz="2000">
                <a:solidFill>
                  <a:schemeClr val="tx1"/>
                </a:solidFill>
                <a:latin typeface="Verdana" pitchFamily="34" charset="0"/>
                <a:ea typeface="MS PGothic" pitchFamily="34" charset="-128"/>
                <a:cs typeface="MS PGothic" charset="0"/>
              </a:defRPr>
            </a:lvl5pPr>
            <a:lvl6pPr marL="1827213" indent="-228600" algn="l" rtl="0" eaLnBrk="0" fontAlgn="base" hangingPunct="0">
              <a:spcBef>
                <a:spcPct val="25000"/>
              </a:spcBef>
              <a:spcAft>
                <a:spcPct val="0"/>
              </a:spcAft>
              <a:buClr>
                <a:srgbClr val="E74F00"/>
              </a:buClr>
              <a:buChar char="•"/>
              <a:defRPr sz="2000">
                <a:solidFill>
                  <a:schemeClr val="tx1"/>
                </a:solidFill>
                <a:latin typeface="Verdana" pitchFamily="34" charset="0"/>
              </a:defRPr>
            </a:lvl6pPr>
            <a:lvl7pPr marL="2284413" indent="-228600" algn="l" rtl="0" eaLnBrk="0" fontAlgn="base" hangingPunct="0">
              <a:spcBef>
                <a:spcPct val="25000"/>
              </a:spcBef>
              <a:spcAft>
                <a:spcPct val="0"/>
              </a:spcAft>
              <a:buClr>
                <a:srgbClr val="E74F00"/>
              </a:buClr>
              <a:buChar char="•"/>
              <a:defRPr sz="2000">
                <a:solidFill>
                  <a:schemeClr val="tx1"/>
                </a:solidFill>
                <a:latin typeface="Verdana" pitchFamily="34" charset="0"/>
              </a:defRPr>
            </a:lvl7pPr>
            <a:lvl8pPr marL="2741613" indent="-228600" algn="l" rtl="0" eaLnBrk="0" fontAlgn="base" hangingPunct="0">
              <a:spcBef>
                <a:spcPct val="25000"/>
              </a:spcBef>
              <a:spcAft>
                <a:spcPct val="0"/>
              </a:spcAft>
              <a:buClr>
                <a:srgbClr val="E74F00"/>
              </a:buClr>
              <a:buChar char="•"/>
              <a:defRPr sz="2000">
                <a:solidFill>
                  <a:schemeClr val="tx1"/>
                </a:solidFill>
                <a:latin typeface="Verdana" pitchFamily="34" charset="0"/>
              </a:defRPr>
            </a:lvl8pPr>
            <a:lvl9pPr marL="3198813" indent="-228600" algn="l" rtl="0" eaLnBrk="0" fontAlgn="base" hangingPunct="0">
              <a:spcBef>
                <a:spcPct val="25000"/>
              </a:spcBef>
              <a:spcAft>
                <a:spcPct val="0"/>
              </a:spcAft>
              <a:buClr>
                <a:srgbClr val="E74F00"/>
              </a:buClr>
              <a:buChar char="•"/>
              <a:defRPr sz="2000">
                <a:solidFill>
                  <a:schemeClr val="tx1"/>
                </a:solidFill>
                <a:latin typeface="Verdana" pitchFamily="34" charset="0"/>
              </a:defRPr>
            </a:lvl9pPr>
          </a:lstStyle>
          <a:p>
            <a:pPr marL="0" indent="0" algn="ctr">
              <a:lnSpc>
                <a:spcPct val="90000"/>
              </a:lnSpc>
              <a:defRPr/>
            </a:pPr>
            <a:r>
              <a:rPr lang="en-US" sz="1798" kern="0">
                <a:solidFill>
                  <a:schemeClr val="tx1"/>
                </a:solidFill>
                <a:latin typeface="Fira Sans" panose="020B0503050000020004" pitchFamily="34" charset="0"/>
                <a:ea typeface="Fira Sans" panose="020B0503050000020004" pitchFamily="34" charset="0"/>
              </a:rPr>
              <a:t>Behind the ear (BTE)</a:t>
            </a:r>
          </a:p>
        </p:txBody>
      </p:sp>
      <p:sp>
        <p:nvSpPr>
          <p:cNvPr id="11" name="Rectangle 4">
            <a:extLst>
              <a:ext uri="{FF2B5EF4-FFF2-40B4-BE49-F238E27FC236}">
                <a16:creationId xmlns:a16="http://schemas.microsoft.com/office/drawing/2014/main" id="{EE296E9F-A8C8-5CC1-D12D-4135BAB34154}"/>
              </a:ext>
            </a:extLst>
          </p:cNvPr>
          <p:cNvSpPr>
            <a:spLocks noChangeArrowheads="1"/>
          </p:cNvSpPr>
          <p:nvPr/>
        </p:nvSpPr>
        <p:spPr bwMode="auto">
          <a:xfrm>
            <a:off x="854029" y="3304960"/>
            <a:ext cx="4292524" cy="52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algn="ctr" eaLnBrk="0" hangingPunct="0">
              <a:lnSpc>
                <a:spcPct val="90000"/>
              </a:lnSpc>
              <a:spcBef>
                <a:spcPts val="999"/>
              </a:spcBef>
              <a:buClr>
                <a:srgbClr val="E74F00"/>
              </a:buClr>
              <a:defRPr/>
            </a:pPr>
            <a:r>
              <a:rPr lang="en-US" b="0">
                <a:latin typeface="Fira Sans" panose="020B0503050000020004" pitchFamily="34" charset="0"/>
                <a:ea typeface="Fira Sans" panose="020B0503050000020004" pitchFamily="34" charset="0"/>
                <a:cs typeface="MS PGothic" charset="0"/>
              </a:rPr>
              <a:t>Ultra small RIC (Receiver in canal)</a:t>
            </a:r>
          </a:p>
        </p:txBody>
      </p:sp>
      <p:sp>
        <p:nvSpPr>
          <p:cNvPr id="12" name="Rectangle 7">
            <a:extLst>
              <a:ext uri="{FF2B5EF4-FFF2-40B4-BE49-F238E27FC236}">
                <a16:creationId xmlns:a16="http://schemas.microsoft.com/office/drawing/2014/main" id="{77CBCF23-CC5E-5261-6A79-327F43165C4A}"/>
              </a:ext>
            </a:extLst>
          </p:cNvPr>
          <p:cNvSpPr>
            <a:spLocks noChangeArrowheads="1"/>
          </p:cNvSpPr>
          <p:nvPr/>
        </p:nvSpPr>
        <p:spPr bwMode="auto">
          <a:xfrm>
            <a:off x="7569029" y="5949738"/>
            <a:ext cx="3197073" cy="624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algn="ctr" eaLnBrk="0" hangingPunct="0">
              <a:spcBef>
                <a:spcPts val="999"/>
              </a:spcBef>
              <a:buClr>
                <a:srgbClr val="E74F00"/>
              </a:buClr>
              <a:defRPr/>
            </a:pPr>
            <a:r>
              <a:rPr lang="en-US" b="0">
                <a:latin typeface="Fira Sans" panose="020B0503050000020004" pitchFamily="34" charset="0"/>
                <a:ea typeface="Fira Sans" panose="020B0503050000020004" pitchFamily="34" charset="0"/>
                <a:cs typeface="MS PGothic" charset="0"/>
              </a:rPr>
              <a:t>Completely in the canal (CIC)</a:t>
            </a:r>
          </a:p>
        </p:txBody>
      </p:sp>
      <p:pic>
        <p:nvPicPr>
          <p:cNvPr id="13" name="Picture 1">
            <a:extLst>
              <a:ext uri="{FF2B5EF4-FFF2-40B4-BE49-F238E27FC236}">
                <a16:creationId xmlns:a16="http://schemas.microsoft.com/office/drawing/2014/main" id="{2D4DE3ED-D966-C0D3-AC83-F079CB69FB6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4116" b="23642"/>
          <a:stretch/>
        </p:blipFill>
        <p:spPr bwMode="auto">
          <a:xfrm>
            <a:off x="6555126" y="1356579"/>
            <a:ext cx="1807636" cy="1798194"/>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5">
            <a:extLst>
              <a:ext uri="{FF2B5EF4-FFF2-40B4-BE49-F238E27FC236}">
                <a16:creationId xmlns:a16="http://schemas.microsoft.com/office/drawing/2014/main" id="{F5D3C9B8-B75E-812C-F435-2071B8DC8AA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647" t="3273" r="663" b="2967"/>
          <a:stretch>
            <a:fillRect/>
          </a:stretch>
        </p:blipFill>
        <p:spPr bwMode="auto">
          <a:xfrm>
            <a:off x="7460739" y="4071440"/>
            <a:ext cx="1797215" cy="1798552"/>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6">
            <a:extLst>
              <a:ext uri="{FF2B5EF4-FFF2-40B4-BE49-F238E27FC236}">
                <a16:creationId xmlns:a16="http://schemas.microsoft.com/office/drawing/2014/main" id="{6493FE36-D5AC-B589-1281-D2890F481FC5}"/>
              </a:ext>
            </a:extLst>
          </p:cNvPr>
          <p:cNvPicPr>
            <a:picLocks noChangeAspect="1"/>
          </p:cNvPicPr>
          <p:nvPr/>
        </p:nvPicPr>
        <p:blipFill>
          <a:blip r:embed="rId5" cstate="print">
            <a:extLst>
              <a:ext uri="{28A0092B-C50C-407E-A947-70E740481C1C}">
                <a14:useLocalDpi xmlns:a14="http://schemas.microsoft.com/office/drawing/2010/main" val="0"/>
              </a:ext>
            </a:extLst>
          </a:blip>
          <a:srcRect t="670" b="670"/>
          <a:stretch/>
        </p:blipFill>
        <p:spPr bwMode="auto">
          <a:xfrm>
            <a:off x="1629906" y="4004484"/>
            <a:ext cx="1851716" cy="1826895"/>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5">
            <a:extLst>
              <a:ext uri="{FF2B5EF4-FFF2-40B4-BE49-F238E27FC236}">
                <a16:creationId xmlns:a16="http://schemas.microsoft.com/office/drawing/2014/main" id="{75D18EB2-F337-A42B-3770-450C959681EA}"/>
              </a:ext>
            </a:extLst>
          </p:cNvPr>
          <p:cNvSpPr>
            <a:spLocks noChangeArrowheads="1"/>
          </p:cNvSpPr>
          <p:nvPr/>
        </p:nvSpPr>
        <p:spPr bwMode="auto">
          <a:xfrm>
            <a:off x="1826185" y="5926905"/>
            <a:ext cx="2348213" cy="469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algn="ctr" eaLnBrk="0" hangingPunct="0">
              <a:spcBef>
                <a:spcPts val="999"/>
              </a:spcBef>
              <a:buClr>
                <a:srgbClr val="E74F00"/>
              </a:buClr>
              <a:defRPr/>
            </a:pPr>
            <a:r>
              <a:rPr lang="en-US" b="0">
                <a:latin typeface="Fira Sans" panose="020B0503050000020004" pitchFamily="34" charset="0"/>
                <a:ea typeface="Fira Sans" panose="020B0503050000020004" pitchFamily="34" charset="0"/>
                <a:cs typeface="MS PGothic" charset="0"/>
              </a:rPr>
              <a:t>Half Shell</a:t>
            </a:r>
          </a:p>
        </p:txBody>
      </p:sp>
      <p:pic>
        <p:nvPicPr>
          <p:cNvPr id="22" name="Picture 28">
            <a:extLst>
              <a:ext uri="{FF2B5EF4-FFF2-40B4-BE49-F238E27FC236}">
                <a16:creationId xmlns:a16="http://schemas.microsoft.com/office/drawing/2014/main" id="{8F912E09-0B75-6F3D-4D71-A06F008171F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7028" b="20580"/>
          <a:stretch/>
        </p:blipFill>
        <p:spPr bwMode="auto">
          <a:xfrm>
            <a:off x="597095" y="1405607"/>
            <a:ext cx="1799578" cy="1793908"/>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group of hearing aids&#10;&#10;Description automatically generated">
            <a:extLst>
              <a:ext uri="{FF2B5EF4-FFF2-40B4-BE49-F238E27FC236}">
                <a16:creationId xmlns:a16="http://schemas.microsoft.com/office/drawing/2014/main" id="{ECEA98EF-E39C-3F43-9E9E-AEBDFF40CBF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80605" y="910664"/>
            <a:ext cx="3411475" cy="2899753"/>
          </a:xfrm>
          <a:prstGeom prst="rect">
            <a:avLst/>
          </a:prstGeom>
        </p:spPr>
      </p:pic>
      <p:pic>
        <p:nvPicPr>
          <p:cNvPr id="4" name="Picture 3" descr="A group of hearing aids&#10;&#10;Description automatically generated">
            <a:extLst>
              <a:ext uri="{FF2B5EF4-FFF2-40B4-BE49-F238E27FC236}">
                <a16:creationId xmlns:a16="http://schemas.microsoft.com/office/drawing/2014/main" id="{B17C890A-5F65-E9BE-D227-626DF1481E4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98528" y="1091146"/>
            <a:ext cx="3197073" cy="2588106"/>
          </a:xfrm>
          <a:prstGeom prst="rect">
            <a:avLst/>
          </a:prstGeom>
        </p:spPr>
      </p:pic>
      <p:pic>
        <p:nvPicPr>
          <p:cNvPr id="8" name="Picture 7" descr="A close up of a hearing aid&#10;&#10;AI-generated content may be incorrect.">
            <a:extLst>
              <a:ext uri="{FF2B5EF4-FFF2-40B4-BE49-F238E27FC236}">
                <a16:creationId xmlns:a16="http://schemas.microsoft.com/office/drawing/2014/main" id="{B59BD3D7-5654-4E37-3073-7D03B009A8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87637" y="4071440"/>
            <a:ext cx="1951190" cy="1951190"/>
          </a:xfrm>
          <a:prstGeom prst="rect">
            <a:avLst/>
          </a:prstGeom>
        </p:spPr>
      </p:pic>
      <p:pic>
        <p:nvPicPr>
          <p:cNvPr id="14" name="Picture 13" descr="A hearing aid on a black background&#10;&#10;AI-generated content may be incorrect.">
            <a:extLst>
              <a:ext uri="{FF2B5EF4-FFF2-40B4-BE49-F238E27FC236}">
                <a16:creationId xmlns:a16="http://schemas.microsoft.com/office/drawing/2014/main" id="{B4D3CD8E-2324-C1AC-C8AA-A5C6FF7F02AB}"/>
              </a:ext>
            </a:extLst>
          </p:cNvPr>
          <p:cNvPicPr>
            <a:picLocks noChangeAspect="1"/>
          </p:cNvPicPr>
          <p:nvPr/>
        </p:nvPicPr>
        <p:blipFill>
          <a:blip r:embed="rId10" cstate="print">
            <a:extLst>
              <a:ext uri="{28A0092B-C50C-407E-A947-70E740481C1C}">
                <a14:useLocalDpi xmlns:a14="http://schemas.microsoft.com/office/drawing/2010/main" val="0"/>
              </a:ext>
            </a:extLst>
          </a:blip>
          <a:srcRect l="32772" t="47558" r="36249" b="14407"/>
          <a:stretch>
            <a:fillRect/>
          </a:stretch>
        </p:blipFill>
        <p:spPr>
          <a:xfrm>
            <a:off x="9465554" y="5047035"/>
            <a:ext cx="615257" cy="755391"/>
          </a:xfrm>
          <a:prstGeom prst="rect">
            <a:avLst/>
          </a:prstGeom>
        </p:spPr>
      </p:pic>
    </p:spTree>
    <p:extLst>
      <p:ext uri="{BB962C8B-B14F-4D97-AF65-F5344CB8AC3E}">
        <p14:creationId xmlns:p14="http://schemas.microsoft.com/office/powerpoint/2010/main" val="3590869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ED98A-111F-CEA9-F2E3-8B3ABE0E27D9}"/>
              </a:ext>
            </a:extLst>
          </p:cNvPr>
          <p:cNvSpPr>
            <a:spLocks noGrp="1"/>
          </p:cNvSpPr>
          <p:nvPr>
            <p:ph type="title"/>
          </p:nvPr>
        </p:nvSpPr>
        <p:spPr/>
        <p:txBody>
          <a:bodyPr/>
          <a:lstStyle/>
          <a:p>
            <a:r>
              <a:rPr lang="en-US">
                <a:latin typeface="Fira Sans" panose="020B0503050000020004" pitchFamily="34" charset="0"/>
              </a:rPr>
              <a:t>Common questions</a:t>
            </a:r>
          </a:p>
        </p:txBody>
      </p:sp>
      <p:sp>
        <p:nvSpPr>
          <p:cNvPr id="7" name="Oval 6">
            <a:extLst>
              <a:ext uri="{FF2B5EF4-FFF2-40B4-BE49-F238E27FC236}">
                <a16:creationId xmlns:a16="http://schemas.microsoft.com/office/drawing/2014/main" id="{9A150D0E-B21B-6AFE-3DB8-B1CEBBB47EA0}"/>
              </a:ext>
            </a:extLst>
          </p:cNvPr>
          <p:cNvSpPr/>
          <p:nvPr/>
        </p:nvSpPr>
        <p:spPr bwMode="auto">
          <a:xfrm>
            <a:off x="6795946" y="1078419"/>
            <a:ext cx="3530968" cy="3530968"/>
          </a:xfrm>
          <a:prstGeom prst="ellipse">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pic>
        <p:nvPicPr>
          <p:cNvPr id="8" name="Graphic 7">
            <a:extLst>
              <a:ext uri="{FF2B5EF4-FFF2-40B4-BE49-F238E27FC236}">
                <a16:creationId xmlns:a16="http://schemas.microsoft.com/office/drawing/2014/main" id="{BA3232B4-DA97-2709-EA57-6B55F23E836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01794" y="1684267"/>
            <a:ext cx="2319272" cy="2319272"/>
          </a:xfrm>
          <a:prstGeom prst="rect">
            <a:avLst/>
          </a:prstGeom>
        </p:spPr>
      </p:pic>
      <p:sp>
        <p:nvSpPr>
          <p:cNvPr id="9" name="TextBox 8">
            <a:extLst>
              <a:ext uri="{FF2B5EF4-FFF2-40B4-BE49-F238E27FC236}">
                <a16:creationId xmlns:a16="http://schemas.microsoft.com/office/drawing/2014/main" id="{78C5F392-6288-F34C-E338-1D1518B42DC6}"/>
              </a:ext>
            </a:extLst>
          </p:cNvPr>
          <p:cNvSpPr txBox="1"/>
          <p:nvPr/>
        </p:nvSpPr>
        <p:spPr>
          <a:xfrm>
            <a:off x="8062736" y="3118095"/>
            <a:ext cx="997388" cy="753668"/>
          </a:xfrm>
          <a:prstGeom prst="rect">
            <a:avLst/>
          </a:prstGeom>
          <a:noFill/>
        </p:spPr>
        <p:txBody>
          <a:bodyPr wrap="none" rtlCol="0">
            <a:spAutoFit/>
          </a:bodyPr>
          <a:lstStyle/>
          <a:p>
            <a:pPr algn="ctr">
              <a:lnSpc>
                <a:spcPts val="1998"/>
              </a:lnSpc>
              <a:spcBef>
                <a:spcPts val="999"/>
              </a:spcBef>
            </a:pPr>
            <a:r>
              <a:rPr lang="en-US" sz="13800">
                <a:solidFill>
                  <a:schemeClr val="bg1"/>
                </a:solidFill>
                <a:latin typeface="Fira Sans" panose="020B0503050000020004" pitchFamily="34" charset="0"/>
                <a:ea typeface="Fira Sans" panose="020B0503050000020004" pitchFamily="34" charset="0"/>
              </a:rPr>
              <a:t>?</a:t>
            </a:r>
            <a:endParaRPr lang="en-US" sz="7992">
              <a:solidFill>
                <a:schemeClr val="bg1"/>
              </a:solidFill>
              <a:latin typeface="Fira Sans" panose="020B0503050000020004" pitchFamily="34" charset="0"/>
              <a:ea typeface="Fira Sans" panose="020B0503050000020004" pitchFamily="34" charset="0"/>
            </a:endParaRPr>
          </a:p>
        </p:txBody>
      </p:sp>
    </p:spTree>
    <p:extLst>
      <p:ext uri="{BB962C8B-B14F-4D97-AF65-F5344CB8AC3E}">
        <p14:creationId xmlns:p14="http://schemas.microsoft.com/office/powerpoint/2010/main" val="1223639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53C8F-7DBD-97F2-2D9D-E2529D9F9C80}"/>
              </a:ext>
            </a:extLst>
          </p:cNvPr>
          <p:cNvSpPr>
            <a:spLocks noGrp="1"/>
          </p:cNvSpPr>
          <p:nvPr>
            <p:ph type="title"/>
          </p:nvPr>
        </p:nvSpPr>
        <p:spPr/>
        <p:txBody>
          <a:bodyPr/>
          <a:lstStyle/>
          <a:p>
            <a:r>
              <a:rPr lang="en-US">
                <a:latin typeface="Fira Sans" panose="020B0503050000020004" pitchFamily="34" charset="0"/>
              </a:rPr>
              <a:t>Will my hearing aids make loud, uncomfortable sounds?</a:t>
            </a:r>
          </a:p>
        </p:txBody>
      </p:sp>
      <p:grpSp>
        <p:nvGrpSpPr>
          <p:cNvPr id="28" name="Group 27">
            <a:extLst>
              <a:ext uri="{FF2B5EF4-FFF2-40B4-BE49-F238E27FC236}">
                <a16:creationId xmlns:a16="http://schemas.microsoft.com/office/drawing/2014/main" id="{24E2821A-9157-5762-C707-4463C80467F3}"/>
              </a:ext>
            </a:extLst>
          </p:cNvPr>
          <p:cNvGrpSpPr/>
          <p:nvPr/>
        </p:nvGrpSpPr>
        <p:grpSpPr>
          <a:xfrm>
            <a:off x="486178" y="2308599"/>
            <a:ext cx="3497123" cy="2701807"/>
            <a:chOff x="486685" y="2307431"/>
            <a:chExt cx="3500770" cy="2704624"/>
          </a:xfrm>
        </p:grpSpPr>
        <p:sp>
          <p:nvSpPr>
            <p:cNvPr id="9" name="Content Placeholder 2">
              <a:extLst>
                <a:ext uri="{FF2B5EF4-FFF2-40B4-BE49-F238E27FC236}">
                  <a16:creationId xmlns:a16="http://schemas.microsoft.com/office/drawing/2014/main" id="{570C79CA-05B4-A0BA-2438-4194E35DFF56}"/>
                </a:ext>
              </a:extLst>
            </p:cNvPr>
            <p:cNvSpPr txBox="1">
              <a:spLocks/>
            </p:cNvSpPr>
            <p:nvPr/>
          </p:nvSpPr>
          <p:spPr bwMode="auto">
            <a:xfrm>
              <a:off x="486685" y="4551657"/>
              <a:ext cx="3500770" cy="460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89906" bIns="46751" numCol="1" anchor="t" anchorCtr="0" compatLnSpc="1">
              <a:prstTxWarp prst="textNoShape">
                <a:avLst/>
              </a:prstTxWarp>
            </a:bodyPr>
            <a:lstStyle>
              <a:lvl1pPr marL="0" marR="0" indent="0" algn="l" defTabSz="1084263" rtl="0" eaLnBrk="1" fontAlgn="base" latinLnBrk="0" hangingPunct="1">
                <a:lnSpc>
                  <a:spcPct val="105000"/>
                </a:lnSpc>
                <a:spcBef>
                  <a:spcPts val="1000"/>
                </a:spcBef>
                <a:spcAft>
                  <a:spcPct val="0"/>
                </a:spcAft>
                <a:buClr>
                  <a:schemeClr val="bg2"/>
                </a:buClr>
                <a:buSzPct val="110000"/>
                <a:buFont typeface="+mj-lt"/>
                <a:buNone/>
                <a:tabLst>
                  <a:tab pos="16668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gn="ctr"/>
              <a:r>
                <a:rPr lang="en-CA" sz="1998" dirty="0">
                  <a:solidFill>
                    <a:schemeClr val="tx1"/>
                  </a:solidFill>
                  <a:latin typeface="Fira Sans" panose="020B0503050000020004" pitchFamily="34" charset="0"/>
                  <a:ea typeface="Fira Sans" panose="020B0503050000020004" pitchFamily="34" charset="0"/>
                </a:rPr>
                <a:t>Feedback Manager</a:t>
              </a:r>
              <a:endParaRPr lang="en-US" sz="1998" dirty="0">
                <a:solidFill>
                  <a:schemeClr val="tx1"/>
                </a:solidFill>
                <a:latin typeface="Fira Sans" panose="020B0503050000020004" pitchFamily="34" charset="0"/>
                <a:ea typeface="Fira Sans" panose="020B0503050000020004" pitchFamily="34" charset="0"/>
              </a:endParaRPr>
            </a:p>
          </p:txBody>
        </p:sp>
        <p:sp>
          <p:nvSpPr>
            <p:cNvPr id="6" name="Oval 5">
              <a:extLst>
                <a:ext uri="{FF2B5EF4-FFF2-40B4-BE49-F238E27FC236}">
                  <a16:creationId xmlns:a16="http://schemas.microsoft.com/office/drawing/2014/main" id="{2EDD6A0B-1C32-15DE-F8EC-9686F7A9166F}"/>
                </a:ext>
              </a:extLst>
            </p:cNvPr>
            <p:cNvSpPr/>
            <p:nvPr/>
          </p:nvSpPr>
          <p:spPr bwMode="auto">
            <a:xfrm>
              <a:off x="1215513" y="2307431"/>
              <a:ext cx="2043113" cy="2043113"/>
            </a:xfrm>
            <a:prstGeom prst="ellipse">
              <a:avLst/>
            </a:prstGeom>
            <a:noFill/>
            <a:ln w="76200" cap="flat" cmpd="sng" algn="ctr">
              <a:solidFill>
                <a:schemeClr val="bg2"/>
              </a:solid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pic>
          <p:nvPicPr>
            <p:cNvPr id="11" name="Graphic 10">
              <a:extLst>
                <a:ext uri="{FF2B5EF4-FFF2-40B4-BE49-F238E27FC236}">
                  <a16:creationId xmlns:a16="http://schemas.microsoft.com/office/drawing/2014/main" id="{EB091723-848E-2BCA-6A8A-944A0D0D81E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1476259" y="2568177"/>
              <a:ext cx="1521619" cy="1521619"/>
            </a:xfrm>
            <a:prstGeom prst="rect">
              <a:avLst/>
            </a:prstGeom>
          </p:spPr>
        </p:pic>
        <p:cxnSp>
          <p:nvCxnSpPr>
            <p:cNvPr id="13" name="Straight Connector 12">
              <a:extLst>
                <a:ext uri="{FF2B5EF4-FFF2-40B4-BE49-F238E27FC236}">
                  <a16:creationId xmlns:a16="http://schemas.microsoft.com/office/drawing/2014/main" id="{F879C9CB-5DD4-0074-66BF-7F00908BAD14}"/>
                </a:ext>
              </a:extLst>
            </p:cNvPr>
            <p:cNvCxnSpPr/>
            <p:nvPr/>
          </p:nvCxnSpPr>
          <p:spPr bwMode="auto">
            <a:xfrm flipH="1">
              <a:off x="1643063" y="2470138"/>
              <a:ext cx="1178718" cy="1658950"/>
            </a:xfrm>
            <a:prstGeom prst="line">
              <a:avLst/>
            </a:prstGeom>
            <a:solidFill>
              <a:schemeClr val="accent1"/>
            </a:solidFill>
            <a:ln w="7620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29" name="Group 28">
            <a:extLst>
              <a:ext uri="{FF2B5EF4-FFF2-40B4-BE49-F238E27FC236}">
                <a16:creationId xmlns:a16="http://schemas.microsoft.com/office/drawing/2014/main" id="{0A36FAE5-D9FF-FF20-41AD-D936EDFD9688}"/>
              </a:ext>
            </a:extLst>
          </p:cNvPr>
          <p:cNvGrpSpPr/>
          <p:nvPr/>
        </p:nvGrpSpPr>
        <p:grpSpPr>
          <a:xfrm>
            <a:off x="4150672" y="2308599"/>
            <a:ext cx="3497123" cy="2701807"/>
            <a:chOff x="4322878" y="2307431"/>
            <a:chExt cx="3500770" cy="2704624"/>
          </a:xfrm>
        </p:grpSpPr>
        <p:sp>
          <p:nvSpPr>
            <p:cNvPr id="14" name="Content Placeholder 2">
              <a:extLst>
                <a:ext uri="{FF2B5EF4-FFF2-40B4-BE49-F238E27FC236}">
                  <a16:creationId xmlns:a16="http://schemas.microsoft.com/office/drawing/2014/main" id="{D3773B30-4AAF-4214-2C19-048838F2515F}"/>
                </a:ext>
              </a:extLst>
            </p:cNvPr>
            <p:cNvSpPr txBox="1">
              <a:spLocks/>
            </p:cNvSpPr>
            <p:nvPr/>
          </p:nvSpPr>
          <p:spPr bwMode="auto">
            <a:xfrm>
              <a:off x="4322878" y="4551657"/>
              <a:ext cx="3500770" cy="460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89906" bIns="46751" numCol="1" anchor="t" anchorCtr="0" compatLnSpc="1">
              <a:prstTxWarp prst="textNoShape">
                <a:avLst/>
              </a:prstTxWarp>
            </a:bodyPr>
            <a:lstStyle>
              <a:lvl1pPr marL="0" marR="0" indent="0" algn="l" defTabSz="1084263" rtl="0" eaLnBrk="1" fontAlgn="base" latinLnBrk="0" hangingPunct="1">
                <a:lnSpc>
                  <a:spcPct val="105000"/>
                </a:lnSpc>
                <a:spcBef>
                  <a:spcPts val="1000"/>
                </a:spcBef>
                <a:spcAft>
                  <a:spcPct val="0"/>
                </a:spcAft>
                <a:buClr>
                  <a:schemeClr val="bg2"/>
                </a:buClr>
                <a:buSzPct val="110000"/>
                <a:buFont typeface="+mj-lt"/>
                <a:buNone/>
                <a:tabLst>
                  <a:tab pos="16668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gn="ctr"/>
              <a:r>
                <a:rPr lang="en-CA" sz="1998" dirty="0">
                  <a:solidFill>
                    <a:schemeClr val="tx1"/>
                  </a:solidFill>
                  <a:latin typeface="Fira Sans" panose="020B0503050000020004" pitchFamily="34" charset="0"/>
                  <a:ea typeface="Fira Sans" panose="020B0503050000020004" pitchFamily="34" charset="0"/>
                </a:rPr>
                <a:t>Wind Control</a:t>
              </a:r>
              <a:endParaRPr lang="en-US" sz="1998" dirty="0">
                <a:solidFill>
                  <a:schemeClr val="tx1"/>
                </a:solidFill>
                <a:latin typeface="Fira Sans" panose="020B0503050000020004" pitchFamily="34" charset="0"/>
                <a:ea typeface="Fira Sans" panose="020B0503050000020004" pitchFamily="34" charset="0"/>
              </a:endParaRPr>
            </a:p>
          </p:txBody>
        </p:sp>
        <p:sp>
          <p:nvSpPr>
            <p:cNvPr id="15" name="Oval 14">
              <a:extLst>
                <a:ext uri="{FF2B5EF4-FFF2-40B4-BE49-F238E27FC236}">
                  <a16:creationId xmlns:a16="http://schemas.microsoft.com/office/drawing/2014/main" id="{17E45D8C-8BB8-7AC0-94B2-501830D4C389}"/>
                </a:ext>
              </a:extLst>
            </p:cNvPr>
            <p:cNvSpPr/>
            <p:nvPr/>
          </p:nvSpPr>
          <p:spPr bwMode="auto">
            <a:xfrm>
              <a:off x="5051706" y="2307431"/>
              <a:ext cx="2043113" cy="2043113"/>
            </a:xfrm>
            <a:prstGeom prst="ellipse">
              <a:avLst/>
            </a:prstGeom>
            <a:noFill/>
            <a:ln w="76200" cap="flat" cmpd="sng" algn="ctr">
              <a:solidFill>
                <a:schemeClr val="bg2"/>
              </a:solid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pic>
          <p:nvPicPr>
            <p:cNvPr id="19" name="Graphic 18">
              <a:extLst>
                <a:ext uri="{FF2B5EF4-FFF2-40B4-BE49-F238E27FC236}">
                  <a16:creationId xmlns:a16="http://schemas.microsoft.com/office/drawing/2014/main" id="{57DC6ED4-419B-6070-D9EB-C04A0F6977D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303043" y="2663428"/>
              <a:ext cx="1531144" cy="1531144"/>
            </a:xfrm>
            <a:prstGeom prst="rect">
              <a:avLst/>
            </a:prstGeom>
          </p:spPr>
        </p:pic>
        <p:cxnSp>
          <p:nvCxnSpPr>
            <p:cNvPr id="17" name="Straight Connector 16">
              <a:extLst>
                <a:ext uri="{FF2B5EF4-FFF2-40B4-BE49-F238E27FC236}">
                  <a16:creationId xmlns:a16="http://schemas.microsoft.com/office/drawing/2014/main" id="{7D0AEDB4-7DEE-4CDC-57D2-3535738AB860}"/>
                </a:ext>
              </a:extLst>
            </p:cNvPr>
            <p:cNvCxnSpPr/>
            <p:nvPr/>
          </p:nvCxnSpPr>
          <p:spPr bwMode="auto">
            <a:xfrm flipH="1">
              <a:off x="5479256" y="2470138"/>
              <a:ext cx="1178718" cy="1658950"/>
            </a:xfrm>
            <a:prstGeom prst="line">
              <a:avLst/>
            </a:prstGeom>
            <a:solidFill>
              <a:schemeClr val="accent1"/>
            </a:solidFill>
            <a:ln w="7620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30" name="Group 29">
            <a:extLst>
              <a:ext uri="{FF2B5EF4-FFF2-40B4-BE49-F238E27FC236}">
                <a16:creationId xmlns:a16="http://schemas.microsoft.com/office/drawing/2014/main" id="{A074DC7D-1CAA-3B7B-11AE-7C9E602DA84F}"/>
              </a:ext>
            </a:extLst>
          </p:cNvPr>
          <p:cNvGrpSpPr/>
          <p:nvPr/>
        </p:nvGrpSpPr>
        <p:grpSpPr>
          <a:xfrm>
            <a:off x="7815166" y="2308599"/>
            <a:ext cx="3497123" cy="2701807"/>
            <a:chOff x="7823315" y="2307431"/>
            <a:chExt cx="3500770" cy="2704624"/>
          </a:xfrm>
        </p:grpSpPr>
        <p:pic>
          <p:nvPicPr>
            <p:cNvPr id="27" name="Graphic 26">
              <a:extLst>
                <a:ext uri="{FF2B5EF4-FFF2-40B4-BE49-F238E27FC236}">
                  <a16:creationId xmlns:a16="http://schemas.microsoft.com/office/drawing/2014/main" id="{CD6889F6-FCD6-862D-3A0C-A0ECE836509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09550" y="2636213"/>
              <a:ext cx="1655582" cy="1655582"/>
            </a:xfrm>
            <a:prstGeom prst="rect">
              <a:avLst/>
            </a:prstGeom>
          </p:spPr>
        </p:pic>
        <p:sp>
          <p:nvSpPr>
            <p:cNvPr id="20" name="Content Placeholder 2">
              <a:extLst>
                <a:ext uri="{FF2B5EF4-FFF2-40B4-BE49-F238E27FC236}">
                  <a16:creationId xmlns:a16="http://schemas.microsoft.com/office/drawing/2014/main" id="{F2EC9E87-5FA4-E8A2-6DBC-BDC0921B0644}"/>
                </a:ext>
              </a:extLst>
            </p:cNvPr>
            <p:cNvSpPr txBox="1">
              <a:spLocks/>
            </p:cNvSpPr>
            <p:nvPr/>
          </p:nvSpPr>
          <p:spPr bwMode="auto">
            <a:xfrm>
              <a:off x="7823315" y="4551657"/>
              <a:ext cx="3500770" cy="460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89906" bIns="46751" numCol="1" anchor="t" anchorCtr="0" compatLnSpc="1">
              <a:prstTxWarp prst="textNoShape">
                <a:avLst/>
              </a:prstTxWarp>
            </a:bodyPr>
            <a:lstStyle>
              <a:lvl1pPr marL="0" marR="0" indent="0" algn="l" defTabSz="1084263" rtl="0" eaLnBrk="1" fontAlgn="base" latinLnBrk="0" hangingPunct="1">
                <a:lnSpc>
                  <a:spcPct val="105000"/>
                </a:lnSpc>
                <a:spcBef>
                  <a:spcPts val="1000"/>
                </a:spcBef>
                <a:spcAft>
                  <a:spcPct val="0"/>
                </a:spcAft>
                <a:buClr>
                  <a:schemeClr val="bg2"/>
                </a:buClr>
                <a:buSzPct val="110000"/>
                <a:buFont typeface="+mj-lt"/>
                <a:buNone/>
                <a:tabLst>
                  <a:tab pos="16668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gn="ctr"/>
              <a:r>
                <a:rPr lang="en-CA" sz="1998" err="1">
                  <a:solidFill>
                    <a:schemeClr val="tx1"/>
                  </a:solidFill>
                  <a:latin typeface="Fira Sans" panose="020B0503050000020004" pitchFamily="34" charset="0"/>
                  <a:ea typeface="Fira Sans" panose="020B0503050000020004" pitchFamily="34" charset="0"/>
                </a:rPr>
                <a:t>AntiShock</a:t>
              </a:r>
              <a:endParaRPr lang="en-US" sz="1998">
                <a:solidFill>
                  <a:schemeClr val="tx1"/>
                </a:solidFill>
                <a:latin typeface="Fira Sans" panose="020B0503050000020004" pitchFamily="34" charset="0"/>
                <a:ea typeface="Fira Sans" panose="020B0503050000020004" pitchFamily="34" charset="0"/>
              </a:endParaRPr>
            </a:p>
          </p:txBody>
        </p:sp>
        <p:sp>
          <p:nvSpPr>
            <p:cNvPr id="21" name="Oval 20">
              <a:extLst>
                <a:ext uri="{FF2B5EF4-FFF2-40B4-BE49-F238E27FC236}">
                  <a16:creationId xmlns:a16="http://schemas.microsoft.com/office/drawing/2014/main" id="{634BD0D9-3CE4-F0A8-93FC-420219DF725F}"/>
                </a:ext>
              </a:extLst>
            </p:cNvPr>
            <p:cNvSpPr/>
            <p:nvPr/>
          </p:nvSpPr>
          <p:spPr bwMode="auto">
            <a:xfrm>
              <a:off x="8552143" y="2307431"/>
              <a:ext cx="2043113" cy="2043113"/>
            </a:xfrm>
            <a:prstGeom prst="ellipse">
              <a:avLst/>
            </a:prstGeom>
            <a:noFill/>
            <a:ln w="76200" cap="flat" cmpd="sng" algn="ctr">
              <a:solidFill>
                <a:schemeClr val="bg2"/>
              </a:solid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cxnSp>
          <p:nvCxnSpPr>
            <p:cNvPr id="23" name="Straight Connector 22">
              <a:extLst>
                <a:ext uri="{FF2B5EF4-FFF2-40B4-BE49-F238E27FC236}">
                  <a16:creationId xmlns:a16="http://schemas.microsoft.com/office/drawing/2014/main" id="{8A4087B6-EA83-4602-5BCF-D67D720C3929}"/>
                </a:ext>
              </a:extLst>
            </p:cNvPr>
            <p:cNvCxnSpPr/>
            <p:nvPr/>
          </p:nvCxnSpPr>
          <p:spPr bwMode="auto">
            <a:xfrm flipH="1">
              <a:off x="8979693" y="2470138"/>
              <a:ext cx="1178718" cy="1658950"/>
            </a:xfrm>
            <a:prstGeom prst="line">
              <a:avLst/>
            </a:prstGeom>
            <a:solidFill>
              <a:schemeClr val="accent1"/>
            </a:solidFill>
            <a:ln w="76200" cap="flat" cmpd="sng" algn="ctr">
              <a:solidFill>
                <a:schemeClr val="bg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5" name="Graphic 24">
              <a:extLst>
                <a:ext uri="{FF2B5EF4-FFF2-40B4-BE49-F238E27FC236}">
                  <a16:creationId xmlns:a16="http://schemas.microsoft.com/office/drawing/2014/main" id="{75B685BF-7B3B-7B5A-05DA-AEA83E1B936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rot="19256351">
              <a:off x="9030609" y="2320518"/>
              <a:ext cx="534873" cy="534873"/>
            </a:xfrm>
            <a:prstGeom prst="rect">
              <a:avLst/>
            </a:prstGeom>
          </p:spPr>
        </p:pic>
      </p:grpSp>
    </p:spTree>
    <p:extLst>
      <p:ext uri="{BB962C8B-B14F-4D97-AF65-F5344CB8AC3E}">
        <p14:creationId xmlns:p14="http://schemas.microsoft.com/office/powerpoint/2010/main" val="1505655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8E099BE6-2AD6-06EF-E21F-6DB4E9420F22}"/>
              </a:ext>
            </a:extLst>
          </p:cNvPr>
          <p:cNvSpPr>
            <a:spLocks noGrp="1"/>
          </p:cNvSpPr>
          <p:nvPr>
            <p:ph type="title"/>
          </p:nvPr>
        </p:nvSpPr>
        <p:spPr>
          <a:xfrm>
            <a:off x="630029" y="527250"/>
            <a:ext cx="9752836" cy="1209600"/>
          </a:xfrm>
        </p:spPr>
        <p:txBody>
          <a:bodyPr/>
          <a:lstStyle/>
          <a:p>
            <a:r>
              <a:rPr lang="en-US">
                <a:latin typeface="Fira Sans" panose="020B0503050000020004" pitchFamily="34" charset="0"/>
              </a:rPr>
              <a:t>Will my hearing aids help in background noise?</a:t>
            </a:r>
          </a:p>
        </p:txBody>
      </p:sp>
      <p:pic>
        <p:nvPicPr>
          <p:cNvPr id="11" name="05">
            <a:extLst>
              <a:ext uri="{FF2B5EF4-FFF2-40B4-BE49-F238E27FC236}">
                <a16:creationId xmlns:a16="http://schemas.microsoft.com/office/drawing/2014/main" id="{B2793584-2511-BBDD-BA97-DA9F6EC727B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3384" y="2169104"/>
            <a:ext cx="2947581" cy="2078922"/>
          </a:xfrm>
          <a:prstGeom prst="rect">
            <a:avLst/>
          </a:prstGeom>
        </p:spPr>
      </p:pic>
      <p:pic>
        <p:nvPicPr>
          <p:cNvPr id="12" name="Graphic 11">
            <a:extLst>
              <a:ext uri="{FF2B5EF4-FFF2-40B4-BE49-F238E27FC236}">
                <a16:creationId xmlns:a16="http://schemas.microsoft.com/office/drawing/2014/main" id="{B8141429-6A2D-321A-9CE1-975777997381}"/>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p:blipFill>
        <p:spPr>
          <a:xfrm>
            <a:off x="4295450" y="1969123"/>
            <a:ext cx="3248829" cy="2332735"/>
          </a:xfrm>
          <a:prstGeom prst="rect">
            <a:avLst/>
          </a:prstGeom>
        </p:spPr>
      </p:pic>
      <p:sp>
        <p:nvSpPr>
          <p:cNvPr id="14" name="Content Placeholder 2">
            <a:extLst>
              <a:ext uri="{FF2B5EF4-FFF2-40B4-BE49-F238E27FC236}">
                <a16:creationId xmlns:a16="http://schemas.microsoft.com/office/drawing/2014/main" id="{4BB1EC15-202B-75D3-1A9F-5D49DAB186D9}"/>
              </a:ext>
            </a:extLst>
          </p:cNvPr>
          <p:cNvSpPr txBox="1">
            <a:spLocks/>
          </p:cNvSpPr>
          <p:nvPr/>
        </p:nvSpPr>
        <p:spPr bwMode="auto">
          <a:xfrm>
            <a:off x="4421406" y="4374932"/>
            <a:ext cx="3336488" cy="22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89906" bIns="46751" numCol="1" anchor="t" anchorCtr="0" compatLnSpc="1">
            <a:prstTxWarp prst="textNoShape">
              <a:avLst/>
            </a:prstTxWarp>
          </a:bodyPr>
          <a:lstStyle>
            <a:lvl1pPr marL="0" marR="0" indent="0" algn="l" defTabSz="1084263" rtl="0" eaLnBrk="1" fontAlgn="base" latinLnBrk="0" hangingPunct="1">
              <a:lnSpc>
                <a:spcPct val="105000"/>
              </a:lnSpc>
              <a:spcBef>
                <a:spcPts val="1000"/>
              </a:spcBef>
              <a:spcAft>
                <a:spcPct val="0"/>
              </a:spcAft>
              <a:buClr>
                <a:schemeClr val="bg2"/>
              </a:buClr>
              <a:buSzPct val="110000"/>
              <a:buFont typeface="+mj-lt"/>
              <a:buNone/>
              <a:tabLst>
                <a:tab pos="16668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gn="ctr"/>
            <a:r>
              <a:rPr lang="en-CA" sz="1998" kern="0" dirty="0">
                <a:solidFill>
                  <a:schemeClr val="tx1"/>
                </a:solidFill>
                <a:latin typeface="Fira Sans" panose="020B0503050000020004" pitchFamily="34" charset="0"/>
                <a:ea typeface="Fira Sans" panose="020B0503050000020004" pitchFamily="34" charset="0"/>
              </a:rPr>
              <a:t>Hear with less effort: Enhances the sounds you want to hear while at the same time minimising background noise</a:t>
            </a:r>
          </a:p>
        </p:txBody>
      </p:sp>
      <p:sp>
        <p:nvSpPr>
          <p:cNvPr id="16" name="Content Placeholder 2">
            <a:extLst>
              <a:ext uri="{FF2B5EF4-FFF2-40B4-BE49-F238E27FC236}">
                <a16:creationId xmlns:a16="http://schemas.microsoft.com/office/drawing/2014/main" id="{AAA925F3-C93F-4C46-C694-935F4FDF3414}"/>
              </a:ext>
            </a:extLst>
          </p:cNvPr>
          <p:cNvSpPr txBox="1">
            <a:spLocks/>
          </p:cNvSpPr>
          <p:nvPr/>
        </p:nvSpPr>
        <p:spPr bwMode="auto">
          <a:xfrm>
            <a:off x="230072" y="4374932"/>
            <a:ext cx="4034203" cy="303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89906" bIns="46751" numCol="1" anchor="t" anchorCtr="0" compatLnSpc="1">
            <a:prstTxWarp prst="textNoShape">
              <a:avLst/>
            </a:prstTxWarp>
          </a:bodyPr>
          <a:lstStyle>
            <a:lvl1pPr marL="0" marR="0" indent="0" algn="l" defTabSz="1084263" rtl="0" eaLnBrk="1" fontAlgn="base" latinLnBrk="0" hangingPunct="1">
              <a:lnSpc>
                <a:spcPct val="105000"/>
              </a:lnSpc>
              <a:spcBef>
                <a:spcPts val="1000"/>
              </a:spcBef>
              <a:spcAft>
                <a:spcPct val="0"/>
              </a:spcAft>
              <a:buClr>
                <a:schemeClr val="bg2"/>
              </a:buClr>
              <a:buSzPct val="110000"/>
              <a:buFont typeface="+mj-lt"/>
              <a:buNone/>
              <a:tabLst>
                <a:tab pos="16668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gn="ctr"/>
            <a:r>
              <a:rPr lang="en-CA" sz="1998">
                <a:solidFill>
                  <a:schemeClr val="tx1"/>
                </a:solidFill>
                <a:latin typeface="Fira Sans" panose="020B0503050000020004" pitchFamily="34" charset="0"/>
                <a:ea typeface="Fira Sans" panose="020B0503050000020004" pitchFamily="34" charset="0"/>
              </a:rPr>
              <a:t>Hassle-free listening: Automatically adjusts microphones to your ever-changing environment, regardless of where the speaker is</a:t>
            </a:r>
            <a:endParaRPr lang="en-US" sz="1998">
              <a:solidFill>
                <a:schemeClr val="tx1"/>
              </a:solidFill>
              <a:latin typeface="Fira Sans" panose="020B0503050000020004" pitchFamily="34" charset="0"/>
              <a:ea typeface="Fira Sans" panose="020B0503050000020004" pitchFamily="34" charset="0"/>
            </a:endParaRPr>
          </a:p>
        </p:txBody>
      </p:sp>
      <p:pic>
        <p:nvPicPr>
          <p:cNvPr id="3" name="Picture 2" descr="A picture containing text&#10;&#10;Description automatically generated">
            <a:extLst>
              <a:ext uri="{FF2B5EF4-FFF2-40B4-BE49-F238E27FC236}">
                <a16:creationId xmlns:a16="http://schemas.microsoft.com/office/drawing/2014/main" id="{CE2CF650-1A04-4E52-6B2B-7B4C72CC384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685239" y="1925673"/>
            <a:ext cx="2451136" cy="2399175"/>
          </a:xfrm>
          <a:prstGeom prst="rect">
            <a:avLst/>
          </a:prstGeom>
        </p:spPr>
      </p:pic>
      <p:sp>
        <p:nvSpPr>
          <p:cNvPr id="4" name="Content Placeholder 2">
            <a:extLst>
              <a:ext uri="{FF2B5EF4-FFF2-40B4-BE49-F238E27FC236}">
                <a16:creationId xmlns:a16="http://schemas.microsoft.com/office/drawing/2014/main" id="{D5B60E1C-80A9-381F-89E8-AA94D655CD60}"/>
              </a:ext>
            </a:extLst>
          </p:cNvPr>
          <p:cNvSpPr txBox="1">
            <a:spLocks/>
          </p:cNvSpPr>
          <p:nvPr/>
        </p:nvSpPr>
        <p:spPr bwMode="auto">
          <a:xfrm>
            <a:off x="8242563" y="4377578"/>
            <a:ext cx="3336488" cy="22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89906" bIns="46751" numCol="1" anchor="t" anchorCtr="0" compatLnSpc="1">
            <a:prstTxWarp prst="textNoShape">
              <a:avLst/>
            </a:prstTxWarp>
          </a:bodyPr>
          <a:lstStyle>
            <a:lvl1pPr marL="0" marR="0" indent="0" algn="l" defTabSz="1084263" rtl="0" eaLnBrk="1" fontAlgn="base" latinLnBrk="0" hangingPunct="1">
              <a:lnSpc>
                <a:spcPct val="105000"/>
              </a:lnSpc>
              <a:spcBef>
                <a:spcPts val="1000"/>
              </a:spcBef>
              <a:spcAft>
                <a:spcPct val="0"/>
              </a:spcAft>
              <a:buClr>
                <a:schemeClr val="bg2"/>
              </a:buClr>
              <a:buSzPct val="110000"/>
              <a:buFont typeface="+mj-lt"/>
              <a:buNone/>
              <a:tabLst>
                <a:tab pos="16668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gn="ctr"/>
            <a:r>
              <a:rPr lang="en-CA" sz="1998" kern="0">
                <a:solidFill>
                  <a:schemeClr val="tx1"/>
                </a:solidFill>
                <a:latin typeface="Fira Sans" panose="020B0503050000020004" pitchFamily="34" charset="0"/>
                <a:ea typeface="Fira Sans" panose="020B0503050000020004" pitchFamily="34" charset="0"/>
              </a:rPr>
              <a:t>Additional help where you need it most. Narrows in on speech in the most challenging environments</a:t>
            </a:r>
          </a:p>
        </p:txBody>
      </p:sp>
    </p:spTree>
    <p:extLst>
      <p:ext uri="{BB962C8B-B14F-4D97-AF65-F5344CB8AC3E}">
        <p14:creationId xmlns:p14="http://schemas.microsoft.com/office/powerpoint/2010/main" val="1477736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E989DD-0FC8-7E33-415F-B62652B58456}"/>
              </a:ext>
            </a:extLst>
          </p:cNvPr>
          <p:cNvSpPr>
            <a:spLocks noGrp="1"/>
          </p:cNvSpPr>
          <p:nvPr>
            <p:ph sz="quarter" idx="11"/>
          </p:nvPr>
        </p:nvSpPr>
        <p:spPr>
          <a:xfrm>
            <a:off x="630028" y="1954800"/>
            <a:ext cx="5756024" cy="3966246"/>
          </a:xfrm>
        </p:spPr>
        <p:txBody>
          <a:bodyPr/>
          <a:lstStyle/>
          <a:p>
            <a:pPr>
              <a:spcBef>
                <a:spcPts val="599"/>
              </a:spcBef>
            </a:pPr>
            <a:r>
              <a:rPr lang="en-US" altLang="en-US">
                <a:solidFill>
                  <a:schemeClr val="tx1"/>
                </a:solidFill>
              </a:rPr>
              <a:t>If there is hearing loss in both ears, you should wear two hearing aids. Why?</a:t>
            </a:r>
          </a:p>
          <a:p>
            <a:pPr lvl="1"/>
            <a:r>
              <a:rPr lang="en-US" altLang="en-US">
                <a:solidFill>
                  <a:schemeClr val="tx1"/>
                </a:solidFill>
              </a:rPr>
              <a:t>Better sound sensitivity – “stereo” quality</a:t>
            </a:r>
          </a:p>
          <a:p>
            <a:pPr lvl="1"/>
            <a:r>
              <a:rPr lang="en-US" altLang="en-US">
                <a:solidFill>
                  <a:schemeClr val="tx1"/>
                </a:solidFill>
              </a:rPr>
              <a:t>Easier to understand speech </a:t>
            </a:r>
            <a:br>
              <a:rPr lang="en-US" altLang="en-US">
                <a:solidFill>
                  <a:schemeClr val="tx1"/>
                </a:solidFill>
              </a:rPr>
            </a:br>
            <a:r>
              <a:rPr lang="en-US" altLang="en-US">
                <a:solidFill>
                  <a:schemeClr val="tx1"/>
                </a:solidFill>
              </a:rPr>
              <a:t>in noise</a:t>
            </a:r>
          </a:p>
          <a:p>
            <a:pPr lvl="1"/>
            <a:r>
              <a:rPr lang="en-US" altLang="en-US">
                <a:solidFill>
                  <a:schemeClr val="tx1"/>
                </a:solidFill>
              </a:rPr>
              <a:t>Spatial awareness: improved ability to locate sound </a:t>
            </a:r>
          </a:p>
          <a:p>
            <a:pPr lvl="1"/>
            <a:endParaRPr lang="en-US" altLang="en-US">
              <a:solidFill>
                <a:schemeClr val="tx1"/>
              </a:solidFill>
            </a:endParaRPr>
          </a:p>
          <a:p>
            <a:pPr>
              <a:spcBef>
                <a:spcPts val="599"/>
              </a:spcBef>
            </a:pPr>
            <a:endParaRPr lang="en-US" altLang="en-US" sz="2797">
              <a:solidFill>
                <a:schemeClr val="bg2"/>
              </a:solidFill>
              <a:ea typeface="Calibri" charset="0"/>
              <a:cs typeface="Calibri" charset="0"/>
            </a:endParaRPr>
          </a:p>
          <a:p>
            <a:pPr>
              <a:spcBef>
                <a:spcPts val="599"/>
              </a:spcBef>
            </a:pPr>
            <a:endParaRPr lang="en-US" altLang="en-US" b="1" i="1">
              <a:solidFill>
                <a:schemeClr val="hlink"/>
              </a:solidFill>
            </a:endParaRPr>
          </a:p>
        </p:txBody>
      </p:sp>
      <p:sp>
        <p:nvSpPr>
          <p:cNvPr id="2" name="Title 1">
            <a:extLst>
              <a:ext uri="{FF2B5EF4-FFF2-40B4-BE49-F238E27FC236}">
                <a16:creationId xmlns:a16="http://schemas.microsoft.com/office/drawing/2014/main" id="{CE653C8F-7DBD-97F2-2D9D-E2529D9F9C80}"/>
              </a:ext>
            </a:extLst>
          </p:cNvPr>
          <p:cNvSpPr>
            <a:spLocks noGrp="1"/>
          </p:cNvSpPr>
          <p:nvPr>
            <p:ph type="title"/>
          </p:nvPr>
        </p:nvSpPr>
        <p:spPr/>
        <p:txBody>
          <a:bodyPr/>
          <a:lstStyle/>
          <a:p>
            <a:r>
              <a:rPr lang="en-US">
                <a:latin typeface="Fira Sans" panose="020B0503050000020004" pitchFamily="34" charset="0"/>
              </a:rPr>
              <a:t>Do I really need two?</a:t>
            </a:r>
          </a:p>
        </p:txBody>
      </p:sp>
      <p:sp>
        <p:nvSpPr>
          <p:cNvPr id="8" name="TextBox 7">
            <a:extLst>
              <a:ext uri="{FF2B5EF4-FFF2-40B4-BE49-F238E27FC236}">
                <a16:creationId xmlns:a16="http://schemas.microsoft.com/office/drawing/2014/main" id="{BDA30BCA-9BB7-1790-D9A6-32D91E697092}"/>
              </a:ext>
            </a:extLst>
          </p:cNvPr>
          <p:cNvSpPr txBox="1"/>
          <p:nvPr/>
        </p:nvSpPr>
        <p:spPr>
          <a:xfrm>
            <a:off x="1942893" y="5017172"/>
            <a:ext cx="6264585" cy="1342584"/>
          </a:xfrm>
          <a:prstGeom prst="rect">
            <a:avLst/>
          </a:prstGeom>
          <a:noFill/>
          <a:ln w="76200">
            <a:solidFill>
              <a:schemeClr val="accent3"/>
            </a:solidFill>
            <a:miter lim="800000"/>
          </a:ln>
        </p:spPr>
        <p:txBody>
          <a:bodyPr wrap="square" lIns="360000" tIns="360000" rIns="360000" bIns="360000" rtlCol="0">
            <a:spAutoFit/>
          </a:bodyPr>
          <a:lstStyle/>
          <a:p>
            <a:pPr>
              <a:spcBef>
                <a:spcPts val="999"/>
              </a:spcBef>
            </a:pPr>
            <a:r>
              <a:rPr lang="en-US" altLang="en-US" sz="2000" b="1">
                <a:latin typeface="Fira Sans" panose="020B0503050000020004" pitchFamily="34" charset="0"/>
                <a:ea typeface="Fira Sans" panose="020B0503050000020004" pitchFamily="34" charset="0"/>
                <a:cs typeface="Calibri" charset="0"/>
              </a:rPr>
              <a:t>When you have vision loss, you don’t put glasses on just one eye. Your ears are the same!</a:t>
            </a:r>
          </a:p>
        </p:txBody>
      </p:sp>
      <p:grpSp>
        <p:nvGrpSpPr>
          <p:cNvPr id="12" name="Group 11">
            <a:extLst>
              <a:ext uri="{FF2B5EF4-FFF2-40B4-BE49-F238E27FC236}">
                <a16:creationId xmlns:a16="http://schemas.microsoft.com/office/drawing/2014/main" id="{7A7B5136-B5D5-73B3-B4B9-DDAC8BD49F69}"/>
              </a:ext>
            </a:extLst>
          </p:cNvPr>
          <p:cNvGrpSpPr/>
          <p:nvPr/>
        </p:nvGrpSpPr>
        <p:grpSpPr>
          <a:xfrm>
            <a:off x="6737352" y="1265104"/>
            <a:ext cx="5022384" cy="3685507"/>
            <a:chOff x="6737352" y="1265104"/>
            <a:chExt cx="5022384" cy="3685507"/>
          </a:xfrm>
        </p:grpSpPr>
        <p:pic>
          <p:nvPicPr>
            <p:cNvPr id="5" name="Picture 4">
              <a:extLst>
                <a:ext uri="{FF2B5EF4-FFF2-40B4-BE49-F238E27FC236}">
                  <a16:creationId xmlns:a16="http://schemas.microsoft.com/office/drawing/2014/main" id="{1D255A69-773D-8945-E98C-BFF0C9986B46}"/>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737352" y="1265104"/>
              <a:ext cx="4997772" cy="3685507"/>
            </a:xfrm>
            <a:prstGeom prst="rect">
              <a:avLst/>
            </a:prstGeom>
          </p:spPr>
        </p:pic>
        <p:sp>
          <p:nvSpPr>
            <p:cNvPr id="7" name="Rectangle 6">
              <a:extLst>
                <a:ext uri="{FF2B5EF4-FFF2-40B4-BE49-F238E27FC236}">
                  <a16:creationId xmlns:a16="http://schemas.microsoft.com/office/drawing/2014/main" id="{AE4CDBE4-6B49-4B2A-3963-538B0160214E}"/>
                </a:ext>
              </a:extLst>
            </p:cNvPr>
            <p:cNvSpPr/>
            <p:nvPr/>
          </p:nvSpPr>
          <p:spPr bwMode="auto">
            <a:xfrm>
              <a:off x="7086600" y="1814051"/>
              <a:ext cx="398206" cy="213851"/>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Fira Sans" panose="020B0503050000020004" pitchFamily="34" charset="0"/>
              </a:endParaRPr>
            </a:p>
          </p:txBody>
        </p:sp>
        <p:sp>
          <p:nvSpPr>
            <p:cNvPr id="9" name="Rectangle 8">
              <a:extLst>
                <a:ext uri="{FF2B5EF4-FFF2-40B4-BE49-F238E27FC236}">
                  <a16:creationId xmlns:a16="http://schemas.microsoft.com/office/drawing/2014/main" id="{D7D13664-E93B-A13E-E762-6CE580877EC6}"/>
                </a:ext>
              </a:extLst>
            </p:cNvPr>
            <p:cNvSpPr/>
            <p:nvPr/>
          </p:nvSpPr>
          <p:spPr bwMode="auto">
            <a:xfrm>
              <a:off x="11127658" y="1814051"/>
              <a:ext cx="421614" cy="213851"/>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sng" strike="noStrike" cap="none" normalizeH="0" baseline="0">
                <a:ln>
                  <a:noFill/>
                </a:ln>
                <a:solidFill>
                  <a:schemeClr val="tx1"/>
                </a:solidFill>
                <a:effectLst/>
                <a:latin typeface="Fira Sans" panose="020B0503050000020004" pitchFamily="34" charset="0"/>
              </a:endParaRPr>
            </a:p>
          </p:txBody>
        </p:sp>
        <p:sp>
          <p:nvSpPr>
            <p:cNvPr id="10" name="TextBox 9">
              <a:extLst>
                <a:ext uri="{FF2B5EF4-FFF2-40B4-BE49-F238E27FC236}">
                  <a16:creationId xmlns:a16="http://schemas.microsoft.com/office/drawing/2014/main" id="{914B2404-F18A-6D74-312E-6D7743660E6E}"/>
                </a:ext>
              </a:extLst>
            </p:cNvPr>
            <p:cNvSpPr txBox="1"/>
            <p:nvPr/>
          </p:nvSpPr>
          <p:spPr>
            <a:xfrm>
              <a:off x="7037077" y="1736851"/>
              <a:ext cx="497252" cy="309572"/>
            </a:xfrm>
            <a:prstGeom prst="rect">
              <a:avLst/>
            </a:prstGeom>
            <a:noFill/>
          </p:spPr>
          <p:txBody>
            <a:bodyPr wrap="none" rtlCol="0">
              <a:spAutoFit/>
            </a:bodyPr>
            <a:lstStyle/>
            <a:p>
              <a:pPr algn="l">
                <a:lnSpc>
                  <a:spcPct val="105000"/>
                </a:lnSpc>
                <a:spcBef>
                  <a:spcPts val="1000"/>
                </a:spcBef>
              </a:pPr>
              <a:r>
                <a:rPr lang="en-US" sz="1400">
                  <a:latin typeface="Fira Sans" panose="020B0503050000020004" pitchFamily="34" charset="0"/>
                  <a:ea typeface="Fira Sans" panose="020B0503050000020004" pitchFamily="34" charset="0"/>
                </a:rPr>
                <a:t>Left</a:t>
              </a:r>
            </a:p>
          </p:txBody>
        </p:sp>
        <p:sp>
          <p:nvSpPr>
            <p:cNvPr id="11" name="TextBox 10">
              <a:extLst>
                <a:ext uri="{FF2B5EF4-FFF2-40B4-BE49-F238E27FC236}">
                  <a16:creationId xmlns:a16="http://schemas.microsoft.com/office/drawing/2014/main" id="{D7C1D113-0C89-833C-A3CC-DD06103BEB5F}"/>
                </a:ext>
              </a:extLst>
            </p:cNvPr>
            <p:cNvSpPr txBox="1"/>
            <p:nvPr/>
          </p:nvSpPr>
          <p:spPr>
            <a:xfrm>
              <a:off x="11151877" y="1736851"/>
              <a:ext cx="607859" cy="309572"/>
            </a:xfrm>
            <a:prstGeom prst="rect">
              <a:avLst/>
            </a:prstGeom>
            <a:noFill/>
          </p:spPr>
          <p:txBody>
            <a:bodyPr wrap="none" rtlCol="0">
              <a:spAutoFit/>
            </a:bodyPr>
            <a:lstStyle/>
            <a:p>
              <a:pPr algn="l">
                <a:lnSpc>
                  <a:spcPct val="105000"/>
                </a:lnSpc>
                <a:spcBef>
                  <a:spcPts val="1000"/>
                </a:spcBef>
              </a:pPr>
              <a:r>
                <a:rPr lang="en-US" sz="1400">
                  <a:latin typeface="Fira Sans" panose="020B0503050000020004" pitchFamily="34" charset="0"/>
                  <a:ea typeface="Fira Sans" panose="020B0503050000020004" pitchFamily="34" charset="0"/>
                </a:rPr>
                <a:t>Right</a:t>
              </a:r>
            </a:p>
          </p:txBody>
        </p:sp>
      </p:grpSp>
      <p:pic>
        <p:nvPicPr>
          <p:cNvPr id="14" name="Picture 13" descr="A close-up of a hearing aid&#10;&#10;AI-generated content may be incorrect.">
            <a:extLst>
              <a:ext uri="{FF2B5EF4-FFF2-40B4-BE49-F238E27FC236}">
                <a16:creationId xmlns:a16="http://schemas.microsoft.com/office/drawing/2014/main" id="{012DBD11-0A27-8AFF-D4DC-4B371B26D19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1370" y="3915890"/>
            <a:ext cx="3417224" cy="3417224"/>
          </a:xfrm>
          <a:prstGeom prst="rect">
            <a:avLst/>
          </a:prstGeom>
        </p:spPr>
      </p:pic>
    </p:spTree>
    <p:extLst>
      <p:ext uri="{BB962C8B-B14F-4D97-AF65-F5344CB8AC3E}">
        <p14:creationId xmlns:p14="http://schemas.microsoft.com/office/powerpoint/2010/main" val="345298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879568-B7A0-82E7-8C0B-9E418DD225F7}"/>
              </a:ext>
            </a:extLst>
          </p:cNvPr>
          <p:cNvSpPr>
            <a:spLocks noGrp="1"/>
          </p:cNvSpPr>
          <p:nvPr>
            <p:ph sz="quarter" idx="11"/>
          </p:nvPr>
        </p:nvSpPr>
        <p:spPr/>
        <p:txBody>
          <a:bodyPr/>
          <a:lstStyle/>
          <a:p>
            <a:pPr>
              <a:spcBef>
                <a:spcPts val="599"/>
              </a:spcBef>
            </a:pPr>
            <a:r>
              <a:rPr lang="en-US" altLang="en-US" b="1"/>
              <a:t>Rechargeable</a:t>
            </a:r>
          </a:p>
          <a:p>
            <a:pPr lvl="1"/>
            <a:r>
              <a:rPr lang="en-US">
                <a:solidFill>
                  <a:schemeClr val="tx1"/>
                </a:solidFill>
              </a:rPr>
              <a:t>Simply charge and go</a:t>
            </a:r>
          </a:p>
          <a:p>
            <a:pPr lvl="1"/>
            <a:r>
              <a:rPr lang="en-US">
                <a:solidFill>
                  <a:schemeClr val="tx1"/>
                </a:solidFill>
              </a:rPr>
              <a:t>All-day power on a single charge</a:t>
            </a:r>
          </a:p>
          <a:p>
            <a:pPr lvl="1"/>
            <a:r>
              <a:rPr lang="en-US">
                <a:solidFill>
                  <a:schemeClr val="tx1"/>
                </a:solidFill>
              </a:rPr>
              <a:t>Flexibility to use disposable batteries </a:t>
            </a:r>
          </a:p>
          <a:p>
            <a:pPr lvl="1"/>
            <a:r>
              <a:rPr lang="en-US">
                <a:solidFill>
                  <a:schemeClr val="tx1"/>
                </a:solidFill>
              </a:rPr>
              <a:t>Better for the planet</a:t>
            </a:r>
          </a:p>
          <a:p>
            <a:endParaRPr lang="en-US">
              <a:solidFill>
                <a:schemeClr val="tx1"/>
              </a:solidFill>
            </a:endParaRPr>
          </a:p>
        </p:txBody>
      </p:sp>
      <p:sp>
        <p:nvSpPr>
          <p:cNvPr id="2" name="Title 1">
            <a:extLst>
              <a:ext uri="{FF2B5EF4-FFF2-40B4-BE49-F238E27FC236}">
                <a16:creationId xmlns:a16="http://schemas.microsoft.com/office/drawing/2014/main" id="{B82E44AC-4FA7-4E65-C884-E78184538CDE}"/>
              </a:ext>
            </a:extLst>
          </p:cNvPr>
          <p:cNvSpPr>
            <a:spLocks noGrp="1"/>
          </p:cNvSpPr>
          <p:nvPr>
            <p:ph type="title"/>
          </p:nvPr>
        </p:nvSpPr>
        <p:spPr/>
        <p:txBody>
          <a:bodyPr/>
          <a:lstStyle/>
          <a:p>
            <a:r>
              <a:rPr lang="en-US">
                <a:latin typeface="Fira Sans" panose="020B0503050000020004" pitchFamily="34" charset="0"/>
              </a:rPr>
              <a:t>Are batteries a hassle?</a:t>
            </a:r>
          </a:p>
        </p:txBody>
      </p:sp>
      <p:pic>
        <p:nvPicPr>
          <p:cNvPr id="4" name="Picture 3">
            <a:extLst>
              <a:ext uri="{FF2B5EF4-FFF2-40B4-BE49-F238E27FC236}">
                <a16:creationId xmlns:a16="http://schemas.microsoft.com/office/drawing/2014/main" id="{2E22F7E5-B362-1214-52AB-B2D70CD4623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25207" y="1504892"/>
            <a:ext cx="3600682" cy="5088253"/>
          </a:xfrm>
          <a:prstGeom prst="rect">
            <a:avLst/>
          </a:prstGeom>
        </p:spPr>
      </p:pic>
    </p:spTree>
    <p:extLst>
      <p:ext uri="{BB962C8B-B14F-4D97-AF65-F5344CB8AC3E}">
        <p14:creationId xmlns:p14="http://schemas.microsoft.com/office/powerpoint/2010/main" val="3080279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B1398C-9D3E-ACE9-DDFC-393A86BFADE3}"/>
              </a:ext>
            </a:extLst>
          </p:cNvPr>
          <p:cNvSpPr>
            <a:spLocks noGrp="1"/>
          </p:cNvSpPr>
          <p:nvPr>
            <p:ph sz="quarter" idx="11"/>
          </p:nvPr>
        </p:nvSpPr>
        <p:spPr>
          <a:xfrm>
            <a:off x="630027" y="1954800"/>
            <a:ext cx="5401179" cy="3966246"/>
          </a:xfrm>
        </p:spPr>
        <p:txBody>
          <a:bodyPr/>
          <a:lstStyle/>
          <a:p>
            <a:pPr marL="342557" indent="-342557">
              <a:buFont typeface="Arial" panose="020B0604020202020204" pitchFamily="34" charset="0"/>
              <a:buChar char="•"/>
            </a:pPr>
            <a:r>
              <a:rPr lang="en-US">
                <a:solidFill>
                  <a:schemeClr val="tx1"/>
                </a:solidFill>
              </a:rPr>
              <a:t>Seamlessly connect via Bluetooth™</a:t>
            </a:r>
          </a:p>
          <a:p>
            <a:pPr marL="342557" indent="-342557">
              <a:buFont typeface="Arial" panose="020B0604020202020204" pitchFamily="34" charset="0"/>
              <a:buChar char="•"/>
            </a:pPr>
            <a:r>
              <a:rPr lang="en-US">
                <a:solidFill>
                  <a:schemeClr val="tx1"/>
                </a:solidFill>
              </a:rPr>
              <a:t>Handsfree</a:t>
            </a:r>
          </a:p>
          <a:p>
            <a:pPr marL="342557" indent="-342557">
              <a:buFont typeface="Arial" panose="020B0604020202020204" pitchFamily="34" charset="0"/>
              <a:buChar char="•"/>
            </a:pPr>
            <a:r>
              <a:rPr lang="en-CA" kern="1200">
                <a:solidFill>
                  <a:schemeClr val="tx1"/>
                </a:solidFill>
              </a:rPr>
              <a:t>2 simultaneous active connections and up to 8 device pairings</a:t>
            </a:r>
            <a:endParaRPr lang="en-US">
              <a:solidFill>
                <a:schemeClr val="tx1"/>
              </a:solidFill>
            </a:endParaRPr>
          </a:p>
          <a:p>
            <a:pPr marL="342557" indent="-342557">
              <a:buFont typeface="Arial" panose="020B0604020202020204" pitchFamily="34" charset="0"/>
              <a:buChar char="•"/>
            </a:pPr>
            <a:r>
              <a:rPr lang="en-US">
                <a:solidFill>
                  <a:schemeClr val="tx1"/>
                </a:solidFill>
              </a:rPr>
              <a:t>Stream audio, calls or digital assistants directly to your hearing aids</a:t>
            </a:r>
          </a:p>
          <a:p>
            <a:pPr marL="342557" indent="-342557">
              <a:buFont typeface="Arial" panose="020B0604020202020204" pitchFamily="34" charset="0"/>
              <a:buChar char="•"/>
            </a:pPr>
            <a:r>
              <a:rPr lang="en-US">
                <a:solidFill>
                  <a:schemeClr val="tx1"/>
                </a:solidFill>
              </a:rPr>
              <a:t>Control media with just a tap</a:t>
            </a:r>
          </a:p>
          <a:p>
            <a:pPr marL="342557" indent="-342557">
              <a:buFont typeface="Arial" panose="020B0604020202020204" pitchFamily="34" charset="0"/>
              <a:buChar char="•"/>
            </a:pPr>
            <a:r>
              <a:rPr lang="en-US">
                <a:solidFill>
                  <a:schemeClr val="tx1"/>
                </a:solidFill>
              </a:rPr>
              <a:t>Compatible with iOS and Android</a:t>
            </a:r>
          </a:p>
        </p:txBody>
      </p:sp>
      <p:sp>
        <p:nvSpPr>
          <p:cNvPr id="2" name="Title 1">
            <a:extLst>
              <a:ext uri="{FF2B5EF4-FFF2-40B4-BE49-F238E27FC236}">
                <a16:creationId xmlns:a16="http://schemas.microsoft.com/office/drawing/2014/main" id="{1E2A09AE-D973-69B8-7A69-DACD9117031B}"/>
              </a:ext>
            </a:extLst>
          </p:cNvPr>
          <p:cNvSpPr>
            <a:spLocks noGrp="1"/>
          </p:cNvSpPr>
          <p:nvPr>
            <p:ph type="title"/>
          </p:nvPr>
        </p:nvSpPr>
        <p:spPr/>
        <p:txBody>
          <a:bodyPr/>
          <a:lstStyle/>
          <a:p>
            <a:r>
              <a:rPr lang="en-US">
                <a:latin typeface="Fira Sans" panose="020B0503050000020004" pitchFamily="34" charset="0"/>
              </a:rPr>
              <a:t>Will they work with my wireless devices?</a:t>
            </a:r>
          </a:p>
        </p:txBody>
      </p:sp>
      <p:pic>
        <p:nvPicPr>
          <p:cNvPr id="10" name="Picture 9">
            <a:extLst>
              <a:ext uri="{FF2B5EF4-FFF2-40B4-BE49-F238E27FC236}">
                <a16:creationId xmlns:a16="http://schemas.microsoft.com/office/drawing/2014/main" id="{F962F1F5-D98B-9F1C-9269-1FDEF2B8847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88520" y="1713913"/>
            <a:ext cx="5690780" cy="3781996"/>
          </a:xfrm>
          <a:prstGeom prst="rect">
            <a:avLst/>
          </a:prstGeom>
        </p:spPr>
      </p:pic>
      <p:grpSp>
        <p:nvGrpSpPr>
          <p:cNvPr id="11" name="Group 10">
            <a:extLst>
              <a:ext uri="{FF2B5EF4-FFF2-40B4-BE49-F238E27FC236}">
                <a16:creationId xmlns:a16="http://schemas.microsoft.com/office/drawing/2014/main" id="{B0A73B16-82A9-D5CA-F25D-07809019B161}"/>
              </a:ext>
            </a:extLst>
          </p:cNvPr>
          <p:cNvGrpSpPr/>
          <p:nvPr/>
        </p:nvGrpSpPr>
        <p:grpSpPr>
          <a:xfrm>
            <a:off x="630027" y="5829418"/>
            <a:ext cx="3932966" cy="640720"/>
            <a:chOff x="2263579" y="5375573"/>
            <a:chExt cx="2911041" cy="474238"/>
          </a:xfrm>
        </p:grpSpPr>
        <p:pic>
          <p:nvPicPr>
            <p:cNvPr id="12" name="Picture 11">
              <a:extLst>
                <a:ext uri="{FF2B5EF4-FFF2-40B4-BE49-F238E27FC236}">
                  <a16:creationId xmlns:a16="http://schemas.microsoft.com/office/drawing/2014/main" id="{6D4DA789-8561-A185-E059-39FE96072F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98774" y="5375573"/>
              <a:ext cx="1275846" cy="467810"/>
            </a:xfrm>
            <a:prstGeom prst="rect">
              <a:avLst/>
            </a:prstGeom>
          </p:spPr>
        </p:pic>
        <p:pic>
          <p:nvPicPr>
            <p:cNvPr id="13" name="Picture 2" descr="Android logo and symbol, meaning, history, PNG">
              <a:extLst>
                <a:ext uri="{FF2B5EF4-FFF2-40B4-BE49-F238E27FC236}">
                  <a16:creationId xmlns:a16="http://schemas.microsoft.com/office/drawing/2014/main" id="{AF0476EB-EF3C-3D79-9A3C-519BB5CA63BA}"/>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263579" y="5417274"/>
              <a:ext cx="1412721" cy="432537"/>
            </a:xfrm>
            <a:prstGeom prst="rect">
              <a:avLst/>
            </a:prstGeom>
            <a:noFill/>
            <a:extLst>
              <a:ext uri="{909E8E84-426E-40DD-AFC4-6F175D3DCCD1}">
                <a14:hiddenFill xmlns:a14="http://schemas.microsoft.com/office/drawing/2010/main">
                  <a:solidFill>
                    <a:srgbClr val="FFFFFF"/>
                  </a:solidFill>
                </a14:hiddenFill>
              </a:ext>
            </a:extLst>
          </p:spPr>
        </p:pic>
      </p:grpSp>
      <p:pic>
        <p:nvPicPr>
          <p:cNvPr id="15" name="Picture 14">
            <a:extLst>
              <a:ext uri="{FF2B5EF4-FFF2-40B4-BE49-F238E27FC236}">
                <a16:creationId xmlns:a16="http://schemas.microsoft.com/office/drawing/2014/main" id="{67FBF90B-2989-BE45-1947-A3495027D7A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331727" y="2209444"/>
            <a:ext cx="4024030" cy="2802375"/>
          </a:xfrm>
          <a:prstGeom prst="roundRect">
            <a:avLst>
              <a:gd name="adj" fmla="val 2466"/>
            </a:avLst>
          </a:prstGeom>
        </p:spPr>
      </p:pic>
      <p:sp>
        <p:nvSpPr>
          <p:cNvPr id="16" name="Oval 15">
            <a:extLst>
              <a:ext uri="{FF2B5EF4-FFF2-40B4-BE49-F238E27FC236}">
                <a16:creationId xmlns:a16="http://schemas.microsoft.com/office/drawing/2014/main" id="{5C88CEF6-CDE1-CCA8-B4B5-4B5D2AC983A8}"/>
              </a:ext>
            </a:extLst>
          </p:cNvPr>
          <p:cNvSpPr/>
          <p:nvPr/>
        </p:nvSpPr>
        <p:spPr bwMode="auto">
          <a:xfrm>
            <a:off x="7105126" y="2007432"/>
            <a:ext cx="470996" cy="470996"/>
          </a:xfrm>
          <a:prstGeom prst="ellipse">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17" name="TextBox 16">
            <a:extLst>
              <a:ext uri="{FF2B5EF4-FFF2-40B4-BE49-F238E27FC236}">
                <a16:creationId xmlns:a16="http://schemas.microsoft.com/office/drawing/2014/main" id="{FAE93CE8-393F-4B59-93D4-6B7229202A38}"/>
              </a:ext>
            </a:extLst>
          </p:cNvPr>
          <p:cNvSpPr txBox="1"/>
          <p:nvPr/>
        </p:nvSpPr>
        <p:spPr>
          <a:xfrm>
            <a:off x="7179378" y="2074612"/>
            <a:ext cx="340266" cy="392651"/>
          </a:xfrm>
          <a:prstGeom prst="rect">
            <a:avLst/>
          </a:prstGeom>
          <a:noFill/>
        </p:spPr>
        <p:txBody>
          <a:bodyPr wrap="none" lIns="89906" tIns="71925" rIns="89906" rtlCol="0" anchor="ctr">
            <a:spAutoFit/>
          </a:bodyPr>
          <a:lstStyle/>
          <a:p>
            <a:pPr>
              <a:lnSpc>
                <a:spcPts val="1998"/>
              </a:lnSpc>
              <a:spcBef>
                <a:spcPts val="999"/>
              </a:spcBef>
            </a:pPr>
            <a:r>
              <a:rPr lang="en-US" sz="2398" b="1">
                <a:solidFill>
                  <a:schemeClr val="bg1"/>
                </a:solidFill>
                <a:latin typeface="Fira Sans" panose="020B0503050000020004" pitchFamily="34" charset="0"/>
                <a:ea typeface="Fira Sans" panose="020B0503050000020004" pitchFamily="34" charset="0"/>
              </a:rPr>
              <a:t>2</a:t>
            </a:r>
          </a:p>
        </p:txBody>
      </p:sp>
      <p:sp>
        <p:nvSpPr>
          <p:cNvPr id="18" name="Rectangle 17">
            <a:extLst>
              <a:ext uri="{FF2B5EF4-FFF2-40B4-BE49-F238E27FC236}">
                <a16:creationId xmlns:a16="http://schemas.microsoft.com/office/drawing/2014/main" id="{6589EE5E-B0B0-5F02-31CE-0BB8680D9947}"/>
              </a:ext>
            </a:extLst>
          </p:cNvPr>
          <p:cNvSpPr/>
          <p:nvPr/>
        </p:nvSpPr>
        <p:spPr bwMode="auto">
          <a:xfrm>
            <a:off x="6139116" y="2920879"/>
            <a:ext cx="1234582" cy="2454890"/>
          </a:xfrm>
          <a:prstGeom prst="rect">
            <a:avLst/>
          </a:prstGeom>
          <a:solidFill>
            <a:schemeClr val="bg1"/>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grpSp>
        <p:nvGrpSpPr>
          <p:cNvPr id="19" name="Group 18">
            <a:extLst>
              <a:ext uri="{FF2B5EF4-FFF2-40B4-BE49-F238E27FC236}">
                <a16:creationId xmlns:a16="http://schemas.microsoft.com/office/drawing/2014/main" id="{1C92D117-0EDC-E906-1BF1-764E28CDCC37}"/>
              </a:ext>
            </a:extLst>
          </p:cNvPr>
          <p:cNvGrpSpPr/>
          <p:nvPr/>
        </p:nvGrpSpPr>
        <p:grpSpPr>
          <a:xfrm>
            <a:off x="6044972" y="2642563"/>
            <a:ext cx="1412868" cy="2914724"/>
            <a:chOff x="8498474" y="1105694"/>
            <a:chExt cx="2633208" cy="5432266"/>
          </a:xfrm>
        </p:grpSpPr>
        <p:pic>
          <p:nvPicPr>
            <p:cNvPr id="20" name="Picture 19">
              <a:extLst>
                <a:ext uri="{FF2B5EF4-FFF2-40B4-BE49-F238E27FC236}">
                  <a16:creationId xmlns:a16="http://schemas.microsoft.com/office/drawing/2014/main" id="{B8630894-289E-71C7-1F15-1E3FF0E03DB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498474" y="1105694"/>
              <a:ext cx="2633208" cy="5432266"/>
            </a:xfrm>
            <a:prstGeom prst="rect">
              <a:avLst/>
            </a:prstGeom>
          </p:spPr>
        </p:pic>
        <p:sp>
          <p:nvSpPr>
            <p:cNvPr id="21" name="TextBox 20">
              <a:extLst>
                <a:ext uri="{FF2B5EF4-FFF2-40B4-BE49-F238E27FC236}">
                  <a16:creationId xmlns:a16="http://schemas.microsoft.com/office/drawing/2014/main" id="{C74EE6B3-E38E-5829-F704-0652B6ED7A98}"/>
                </a:ext>
              </a:extLst>
            </p:cNvPr>
            <p:cNvSpPr txBox="1"/>
            <p:nvPr/>
          </p:nvSpPr>
          <p:spPr>
            <a:xfrm>
              <a:off x="9159689" y="2299974"/>
              <a:ext cx="1401767" cy="600142"/>
            </a:xfrm>
            <a:prstGeom prst="rect">
              <a:avLst/>
            </a:prstGeom>
            <a:noFill/>
          </p:spPr>
          <p:txBody>
            <a:bodyPr wrap="none" rtlCol="0">
              <a:spAutoFit/>
            </a:bodyPr>
            <a:lstStyle/>
            <a:p>
              <a:pPr defTabSz="913486">
                <a:lnSpc>
                  <a:spcPts val="1998"/>
                </a:lnSpc>
                <a:spcBef>
                  <a:spcPts val="999"/>
                </a:spcBef>
                <a:defRPr/>
              </a:pPr>
              <a:r>
                <a:rPr lang="en-US" sz="1099">
                  <a:solidFill>
                    <a:srgbClr val="000000"/>
                  </a:solidFill>
                  <a:latin typeface="Fira Sans" panose="020B0503050000020004" pitchFamily="34" charset="0"/>
                </a:rPr>
                <a:t>Jane Doe</a:t>
              </a:r>
            </a:p>
          </p:txBody>
        </p:sp>
        <p:sp>
          <p:nvSpPr>
            <p:cNvPr id="22" name="TextBox 21">
              <a:extLst>
                <a:ext uri="{FF2B5EF4-FFF2-40B4-BE49-F238E27FC236}">
                  <a16:creationId xmlns:a16="http://schemas.microsoft.com/office/drawing/2014/main" id="{45463664-8624-7AEF-48F2-A06F25C7D95B}"/>
                </a:ext>
              </a:extLst>
            </p:cNvPr>
            <p:cNvSpPr txBox="1"/>
            <p:nvPr/>
          </p:nvSpPr>
          <p:spPr>
            <a:xfrm>
              <a:off x="9588890" y="1888655"/>
              <a:ext cx="481096" cy="649417"/>
            </a:xfrm>
            <a:prstGeom prst="rect">
              <a:avLst/>
            </a:prstGeom>
            <a:noFill/>
          </p:spPr>
          <p:txBody>
            <a:bodyPr wrap="none" rtlCol="0">
              <a:spAutoFit/>
            </a:bodyPr>
            <a:lstStyle/>
            <a:p>
              <a:pPr algn="ctr" defTabSz="913486">
                <a:lnSpc>
                  <a:spcPts val="1998"/>
                </a:lnSpc>
                <a:spcBef>
                  <a:spcPts val="999"/>
                </a:spcBef>
                <a:defRPr/>
              </a:pPr>
              <a:r>
                <a:rPr lang="en-US" sz="1798">
                  <a:solidFill>
                    <a:srgbClr val="FFFFFF"/>
                  </a:solidFill>
                  <a:latin typeface="Fira Sans" panose="020B0503050000020004" pitchFamily="34" charset="0"/>
                </a:rPr>
                <a:t>J</a:t>
              </a:r>
            </a:p>
          </p:txBody>
        </p:sp>
      </p:grpSp>
      <p:sp>
        <p:nvSpPr>
          <p:cNvPr id="23" name="Oval 22">
            <a:extLst>
              <a:ext uri="{FF2B5EF4-FFF2-40B4-BE49-F238E27FC236}">
                <a16:creationId xmlns:a16="http://schemas.microsoft.com/office/drawing/2014/main" id="{8D8CDCC9-FC03-B620-192F-22D7F7C1DDAD}"/>
              </a:ext>
            </a:extLst>
          </p:cNvPr>
          <p:cNvSpPr/>
          <p:nvPr/>
        </p:nvSpPr>
        <p:spPr bwMode="auto">
          <a:xfrm>
            <a:off x="5970453" y="2449883"/>
            <a:ext cx="470996" cy="470996"/>
          </a:xfrm>
          <a:prstGeom prst="ellipse">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24" name="TextBox 23">
            <a:extLst>
              <a:ext uri="{FF2B5EF4-FFF2-40B4-BE49-F238E27FC236}">
                <a16:creationId xmlns:a16="http://schemas.microsoft.com/office/drawing/2014/main" id="{1E5DD58D-1BB3-4CBB-BB77-451296083B7A}"/>
              </a:ext>
            </a:extLst>
          </p:cNvPr>
          <p:cNvSpPr txBox="1"/>
          <p:nvPr/>
        </p:nvSpPr>
        <p:spPr>
          <a:xfrm>
            <a:off x="6044705" y="2517063"/>
            <a:ext cx="314618" cy="392651"/>
          </a:xfrm>
          <a:prstGeom prst="rect">
            <a:avLst/>
          </a:prstGeom>
          <a:noFill/>
        </p:spPr>
        <p:txBody>
          <a:bodyPr wrap="none" lIns="89906" tIns="71925" rIns="89906" rtlCol="0" anchor="ctr">
            <a:spAutoFit/>
          </a:bodyPr>
          <a:lstStyle/>
          <a:p>
            <a:pPr>
              <a:lnSpc>
                <a:spcPts val="1998"/>
              </a:lnSpc>
              <a:spcBef>
                <a:spcPts val="999"/>
              </a:spcBef>
            </a:pPr>
            <a:r>
              <a:rPr lang="en-US" sz="2398" b="1">
                <a:solidFill>
                  <a:schemeClr val="bg1"/>
                </a:solidFill>
                <a:latin typeface="Fira Sans" panose="020B0503050000020004" pitchFamily="34" charset="0"/>
                <a:ea typeface="Fira Sans" panose="020B0503050000020004" pitchFamily="34" charset="0"/>
              </a:rPr>
              <a:t>1</a:t>
            </a:r>
          </a:p>
        </p:txBody>
      </p:sp>
      <p:sp>
        <p:nvSpPr>
          <p:cNvPr id="25" name="Oval 24">
            <a:extLst>
              <a:ext uri="{FF2B5EF4-FFF2-40B4-BE49-F238E27FC236}">
                <a16:creationId xmlns:a16="http://schemas.microsoft.com/office/drawing/2014/main" id="{7246649D-C232-999D-97FC-46E9046DB54D}"/>
              </a:ext>
            </a:extLst>
          </p:cNvPr>
          <p:cNvSpPr/>
          <p:nvPr/>
        </p:nvSpPr>
        <p:spPr bwMode="auto">
          <a:xfrm>
            <a:off x="9091276" y="3160923"/>
            <a:ext cx="485269" cy="485269"/>
          </a:xfrm>
          <a:prstGeom prst="ellipse">
            <a:avLst/>
          </a:prstGeom>
          <a:noFill/>
          <a:ln w="25400" cap="flat" cmpd="sng" algn="ctr">
            <a:solidFill>
              <a:schemeClr val="bg1">
                <a:alpha val="40000"/>
              </a:schemeClr>
            </a:solid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26" name="Triangle 25">
            <a:extLst>
              <a:ext uri="{FF2B5EF4-FFF2-40B4-BE49-F238E27FC236}">
                <a16:creationId xmlns:a16="http://schemas.microsoft.com/office/drawing/2014/main" id="{915B8584-A544-9C6A-2F35-71663DF4A060}"/>
              </a:ext>
            </a:extLst>
          </p:cNvPr>
          <p:cNvSpPr/>
          <p:nvPr/>
        </p:nvSpPr>
        <p:spPr bwMode="auto">
          <a:xfrm rot="5400000">
            <a:off x="10903379" y="4796053"/>
            <a:ext cx="99910" cy="70457"/>
          </a:xfrm>
          <a:prstGeom prst="triangle">
            <a:avLst/>
          </a:prstGeom>
          <a:solidFill>
            <a:schemeClr val="bg1">
              <a:alpha val="4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cxnSp>
        <p:nvCxnSpPr>
          <p:cNvPr id="27" name="Straight Connector 26">
            <a:extLst>
              <a:ext uri="{FF2B5EF4-FFF2-40B4-BE49-F238E27FC236}">
                <a16:creationId xmlns:a16="http://schemas.microsoft.com/office/drawing/2014/main" id="{7B9472C6-1780-CA28-D944-FF23E089F1BA}"/>
              </a:ext>
            </a:extLst>
          </p:cNvPr>
          <p:cNvCxnSpPr>
            <a:cxnSpLocks/>
          </p:cNvCxnSpPr>
          <p:nvPr/>
        </p:nvCxnSpPr>
        <p:spPr bwMode="auto">
          <a:xfrm>
            <a:off x="7516277" y="4831282"/>
            <a:ext cx="3335974" cy="0"/>
          </a:xfrm>
          <a:prstGeom prst="line">
            <a:avLst/>
          </a:prstGeom>
          <a:solidFill>
            <a:schemeClr val="accent1"/>
          </a:solidFill>
          <a:ln w="60325" cap="rnd" cmpd="sng" algn="ctr">
            <a:solidFill>
              <a:schemeClr val="bg1">
                <a:alpha val="2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Straight Connector 27">
            <a:extLst>
              <a:ext uri="{FF2B5EF4-FFF2-40B4-BE49-F238E27FC236}">
                <a16:creationId xmlns:a16="http://schemas.microsoft.com/office/drawing/2014/main" id="{4A7E4B49-ED74-FEDF-A775-66A3156E321E}"/>
              </a:ext>
            </a:extLst>
          </p:cNvPr>
          <p:cNvCxnSpPr>
            <a:cxnSpLocks/>
          </p:cNvCxnSpPr>
          <p:nvPr/>
        </p:nvCxnSpPr>
        <p:spPr bwMode="auto">
          <a:xfrm>
            <a:off x="7516277" y="4831282"/>
            <a:ext cx="2169585" cy="0"/>
          </a:xfrm>
          <a:prstGeom prst="line">
            <a:avLst/>
          </a:prstGeom>
          <a:solidFill>
            <a:schemeClr val="accent1"/>
          </a:solidFill>
          <a:ln w="60325" cap="rnd"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9" name="Oval 28">
            <a:extLst>
              <a:ext uri="{FF2B5EF4-FFF2-40B4-BE49-F238E27FC236}">
                <a16:creationId xmlns:a16="http://schemas.microsoft.com/office/drawing/2014/main" id="{A196CDF8-C1A4-83A2-C37C-A552964F81C3}"/>
              </a:ext>
            </a:extLst>
          </p:cNvPr>
          <p:cNvSpPr/>
          <p:nvPr/>
        </p:nvSpPr>
        <p:spPr bwMode="auto">
          <a:xfrm>
            <a:off x="9635907" y="4781328"/>
            <a:ext cx="99908" cy="99908"/>
          </a:xfrm>
          <a:prstGeom prst="ellipse">
            <a:avLst/>
          </a:prstGeom>
          <a:solidFill>
            <a:schemeClr val="accent1"/>
          </a:solidFill>
          <a:ln w="9525" cap="flat" cmpd="sng" algn="ctr">
            <a:no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30" name="Triangle 29">
            <a:extLst>
              <a:ext uri="{FF2B5EF4-FFF2-40B4-BE49-F238E27FC236}">
                <a16:creationId xmlns:a16="http://schemas.microsoft.com/office/drawing/2014/main" id="{D5ADF13F-DD28-ABFC-9F47-7F793CAD7986}"/>
              </a:ext>
            </a:extLst>
          </p:cNvPr>
          <p:cNvSpPr/>
          <p:nvPr/>
        </p:nvSpPr>
        <p:spPr bwMode="auto">
          <a:xfrm rot="5400000">
            <a:off x="9208388" y="3302104"/>
            <a:ext cx="309168" cy="218025"/>
          </a:xfrm>
          <a:prstGeom prst="triangle">
            <a:avLst/>
          </a:prstGeom>
          <a:solidFill>
            <a:schemeClr val="bg1">
              <a:alpha val="4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31" name="Rectangle 30">
            <a:extLst>
              <a:ext uri="{FF2B5EF4-FFF2-40B4-BE49-F238E27FC236}">
                <a16:creationId xmlns:a16="http://schemas.microsoft.com/office/drawing/2014/main" id="{6C9A5473-3A30-DD89-B7C7-7CF7C511C3F7}"/>
              </a:ext>
            </a:extLst>
          </p:cNvPr>
          <p:cNvSpPr/>
          <p:nvPr/>
        </p:nvSpPr>
        <p:spPr bwMode="auto">
          <a:xfrm>
            <a:off x="11045725" y="4784898"/>
            <a:ext cx="45671" cy="9277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32" name="Rectangle 31">
            <a:extLst>
              <a:ext uri="{FF2B5EF4-FFF2-40B4-BE49-F238E27FC236}">
                <a16:creationId xmlns:a16="http://schemas.microsoft.com/office/drawing/2014/main" id="{F9DBC3E5-573F-6DC3-FFF3-924C8504C0F9}"/>
              </a:ext>
            </a:extLst>
          </p:cNvPr>
          <p:cNvSpPr/>
          <p:nvPr/>
        </p:nvSpPr>
        <p:spPr bwMode="auto">
          <a:xfrm>
            <a:off x="11096472" y="4784898"/>
            <a:ext cx="45671" cy="9277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grpSp>
        <p:nvGrpSpPr>
          <p:cNvPr id="35" name="Group 34">
            <a:extLst>
              <a:ext uri="{FF2B5EF4-FFF2-40B4-BE49-F238E27FC236}">
                <a16:creationId xmlns:a16="http://schemas.microsoft.com/office/drawing/2014/main" id="{B4ABEC31-5A2D-CAA6-AFB4-E9301768850A}"/>
              </a:ext>
            </a:extLst>
          </p:cNvPr>
          <p:cNvGrpSpPr/>
          <p:nvPr/>
        </p:nvGrpSpPr>
        <p:grpSpPr>
          <a:xfrm>
            <a:off x="10902713" y="1709328"/>
            <a:ext cx="1000232" cy="1000232"/>
            <a:chOff x="5109947" y="449406"/>
            <a:chExt cx="813482" cy="813482"/>
          </a:xfrm>
        </p:grpSpPr>
        <p:sp>
          <p:nvSpPr>
            <p:cNvPr id="33" name="Oval 32">
              <a:extLst>
                <a:ext uri="{FF2B5EF4-FFF2-40B4-BE49-F238E27FC236}">
                  <a16:creationId xmlns:a16="http://schemas.microsoft.com/office/drawing/2014/main" id="{51DFCCEB-CB8A-B9A4-5CCC-6C549788723C}"/>
                </a:ext>
              </a:extLst>
            </p:cNvPr>
            <p:cNvSpPr/>
            <p:nvPr/>
          </p:nvSpPr>
          <p:spPr bwMode="auto">
            <a:xfrm>
              <a:off x="5109947" y="449406"/>
              <a:ext cx="813482" cy="813482"/>
            </a:xfrm>
            <a:prstGeom prst="ellipse">
              <a:avLst/>
            </a:prstGeom>
            <a:solidFill>
              <a:schemeClr val="bg2">
                <a:lumMod val="40000"/>
                <a:lumOff val="6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pic>
          <p:nvPicPr>
            <p:cNvPr id="34" name="Picture 33">
              <a:extLst>
                <a:ext uri="{FF2B5EF4-FFF2-40B4-BE49-F238E27FC236}">
                  <a16:creationId xmlns:a16="http://schemas.microsoft.com/office/drawing/2014/main" id="{AF39E8A6-6B63-C646-3F5D-9CBEAB9F944B}"/>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flipH="1">
              <a:off x="5321425" y="534730"/>
              <a:ext cx="351674" cy="656458"/>
            </a:xfrm>
            <a:prstGeom prst="rect">
              <a:avLst/>
            </a:prstGeom>
          </p:spPr>
        </p:pic>
      </p:grpSp>
      <p:sp>
        <p:nvSpPr>
          <p:cNvPr id="36" name="TextBox 35">
            <a:extLst>
              <a:ext uri="{FF2B5EF4-FFF2-40B4-BE49-F238E27FC236}">
                <a16:creationId xmlns:a16="http://schemas.microsoft.com/office/drawing/2014/main" id="{22136EFC-7342-F48C-F7E7-084946BC4F62}"/>
              </a:ext>
            </a:extLst>
          </p:cNvPr>
          <p:cNvSpPr txBox="1"/>
          <p:nvPr/>
        </p:nvSpPr>
        <p:spPr>
          <a:xfrm>
            <a:off x="618510" y="5568976"/>
            <a:ext cx="6388522" cy="338554"/>
          </a:xfrm>
          <a:prstGeom prst="rect">
            <a:avLst/>
          </a:prstGeom>
          <a:noFill/>
        </p:spPr>
        <p:txBody>
          <a:bodyPr wrap="square" rtlCol="0">
            <a:spAutoFit/>
          </a:bodyPr>
          <a:lstStyle/>
          <a:p>
            <a:pPr>
              <a:spcBef>
                <a:spcPts val="999"/>
              </a:spcBef>
            </a:pPr>
            <a:r>
              <a:rPr lang="en-US" altLang="en-US" sz="1600" b="1">
                <a:latin typeface="Fira Sans" panose="020B0503050000020004" pitchFamily="34" charset="0"/>
                <a:ea typeface="Fira Sans SemiBold" panose="020B0503050000020004" pitchFamily="34" charset="0"/>
                <a:cs typeface="Calibri" charset="0"/>
              </a:rPr>
              <a:t>Universal connectivity</a:t>
            </a:r>
            <a:endParaRPr lang="en-US" sz="1600" b="1">
              <a:latin typeface="Fira Sans" panose="020B0503050000020004" pitchFamily="34" charset="0"/>
              <a:ea typeface="Fira Sans SemiBold" panose="020B0503050000020004" pitchFamily="34" charset="0"/>
            </a:endParaRPr>
          </a:p>
        </p:txBody>
      </p:sp>
      <p:sp>
        <p:nvSpPr>
          <p:cNvPr id="5" name="TextBox 4">
            <a:extLst>
              <a:ext uri="{FF2B5EF4-FFF2-40B4-BE49-F238E27FC236}">
                <a16:creationId xmlns:a16="http://schemas.microsoft.com/office/drawing/2014/main" id="{BDEEA5C3-43AE-6F41-D551-233DA7E403F6}"/>
              </a:ext>
            </a:extLst>
          </p:cNvPr>
          <p:cNvSpPr txBox="1"/>
          <p:nvPr/>
        </p:nvSpPr>
        <p:spPr>
          <a:xfrm>
            <a:off x="620486" y="6409416"/>
            <a:ext cx="5949920" cy="699935"/>
          </a:xfrm>
          <a:prstGeom prst="rect">
            <a:avLst/>
          </a:prstGeom>
          <a:noFill/>
        </p:spPr>
        <p:txBody>
          <a:bodyPr wrap="square" rtlCol="0">
            <a:spAutoFit/>
          </a:bodyPr>
          <a:lstStyle/>
          <a:p>
            <a:pPr>
              <a:lnSpc>
                <a:spcPts val="1998"/>
              </a:lnSpc>
              <a:spcBef>
                <a:spcPts val="999"/>
              </a:spcBef>
            </a:pPr>
            <a:r>
              <a:rPr lang="en-CA" sz="899">
                <a:solidFill>
                  <a:schemeClr val="tx1">
                    <a:lumMod val="50000"/>
                    <a:lumOff val="50000"/>
                  </a:schemeClr>
                </a:solidFill>
                <a:latin typeface="Fira Sans" panose="020B0503050000020004" pitchFamily="34" charset="0"/>
                <a:ea typeface="Fira Sans" panose="020B0503050000020004" pitchFamily="34" charset="0"/>
              </a:rPr>
              <a:t>Smartphones and traditional mobile phones with a compatible Bluetooth Hands-Free Profile</a:t>
            </a:r>
          </a:p>
          <a:p>
            <a:pPr>
              <a:lnSpc>
                <a:spcPts val="1998"/>
              </a:lnSpc>
              <a:spcBef>
                <a:spcPts val="999"/>
              </a:spcBef>
            </a:pPr>
            <a:endParaRPr lang="en-CA" sz="899">
              <a:solidFill>
                <a:schemeClr val="tx1">
                  <a:lumMod val="65000"/>
                  <a:lumOff val="35000"/>
                </a:schemeClr>
              </a:solidFill>
              <a:latin typeface="Fira Sans" panose="020B0503050000020004" pitchFamily="34" charset="0"/>
              <a:ea typeface="Fira Sans" panose="020B0503050000020004" pitchFamily="34" charset="0"/>
            </a:endParaRPr>
          </a:p>
        </p:txBody>
      </p:sp>
    </p:spTree>
    <p:extLst>
      <p:ext uri="{BB962C8B-B14F-4D97-AF65-F5344CB8AC3E}">
        <p14:creationId xmlns:p14="http://schemas.microsoft.com/office/powerpoint/2010/main" val="657894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9D5FE4-5FB5-7FD2-317B-96B90874E65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207168" y="758721"/>
            <a:ext cx="5900065" cy="6360094"/>
          </a:xfrm>
          <a:prstGeom prst="rect">
            <a:avLst/>
          </a:prstGeom>
        </p:spPr>
      </p:pic>
      <p:pic>
        <p:nvPicPr>
          <p:cNvPr id="7" name="Picture 6">
            <a:extLst>
              <a:ext uri="{FF2B5EF4-FFF2-40B4-BE49-F238E27FC236}">
                <a16:creationId xmlns:a16="http://schemas.microsoft.com/office/drawing/2014/main" id="{5C6323A7-2924-F64E-0C84-0B1EE4E9C56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784851" y="4263121"/>
            <a:ext cx="2981027" cy="1873986"/>
          </a:xfrm>
          <a:prstGeom prst="rect">
            <a:avLst/>
          </a:prstGeom>
        </p:spPr>
      </p:pic>
      <p:pic>
        <p:nvPicPr>
          <p:cNvPr id="9" name="Picture 8">
            <a:extLst>
              <a:ext uri="{FF2B5EF4-FFF2-40B4-BE49-F238E27FC236}">
                <a16:creationId xmlns:a16="http://schemas.microsoft.com/office/drawing/2014/main" id="{331E7A6E-B8FE-4353-3A6D-0792B29C9D71}"/>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858664" y="1800638"/>
            <a:ext cx="3038682" cy="1910230"/>
          </a:xfrm>
          <a:prstGeom prst="rect">
            <a:avLst/>
          </a:prstGeom>
        </p:spPr>
      </p:pic>
      <p:pic>
        <p:nvPicPr>
          <p:cNvPr id="15" name="Picture 14">
            <a:extLst>
              <a:ext uri="{FF2B5EF4-FFF2-40B4-BE49-F238E27FC236}">
                <a16:creationId xmlns:a16="http://schemas.microsoft.com/office/drawing/2014/main" id="{B83040A6-A1CC-92CD-2D83-CCCBEDFA610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96409" y="4344711"/>
            <a:ext cx="2981027" cy="1873986"/>
          </a:xfrm>
          <a:prstGeom prst="rect">
            <a:avLst/>
          </a:prstGeom>
        </p:spPr>
      </p:pic>
      <p:pic>
        <p:nvPicPr>
          <p:cNvPr id="17" name="Picture 16">
            <a:extLst>
              <a:ext uri="{FF2B5EF4-FFF2-40B4-BE49-F238E27FC236}">
                <a16:creationId xmlns:a16="http://schemas.microsoft.com/office/drawing/2014/main" id="{78E799D0-25E7-8491-725A-7D93D79F507D}"/>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5339120" y="1885547"/>
            <a:ext cx="2766938" cy="1740414"/>
          </a:xfrm>
          <a:prstGeom prst="rect">
            <a:avLst/>
          </a:prstGeom>
        </p:spPr>
      </p:pic>
      <p:pic>
        <p:nvPicPr>
          <p:cNvPr id="19" name="Picture 18">
            <a:extLst>
              <a:ext uri="{FF2B5EF4-FFF2-40B4-BE49-F238E27FC236}">
                <a16:creationId xmlns:a16="http://schemas.microsoft.com/office/drawing/2014/main" id="{4D0B9DE5-2129-DEFF-D1DA-2E97DD87AC02}"/>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515021" y="3333508"/>
            <a:ext cx="2606096" cy="1638292"/>
          </a:xfrm>
          <a:prstGeom prst="rect">
            <a:avLst/>
          </a:prstGeom>
        </p:spPr>
      </p:pic>
      <p:pic>
        <p:nvPicPr>
          <p:cNvPr id="21" name="Picture 20">
            <a:extLst>
              <a:ext uri="{FF2B5EF4-FFF2-40B4-BE49-F238E27FC236}">
                <a16:creationId xmlns:a16="http://schemas.microsoft.com/office/drawing/2014/main" id="{8CCA6B94-8C9E-61B7-A7F5-F0189BF17E03}"/>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5157174" y="2870351"/>
            <a:ext cx="3240601" cy="2037165"/>
          </a:xfrm>
          <a:prstGeom prst="rect">
            <a:avLst/>
          </a:prstGeom>
        </p:spPr>
      </p:pic>
      <p:sp>
        <p:nvSpPr>
          <p:cNvPr id="22" name="TextBox 21">
            <a:extLst>
              <a:ext uri="{FF2B5EF4-FFF2-40B4-BE49-F238E27FC236}">
                <a16:creationId xmlns:a16="http://schemas.microsoft.com/office/drawing/2014/main" id="{0CDFF2FF-B0A9-41C4-AD23-EC9A6C39E241}"/>
              </a:ext>
            </a:extLst>
          </p:cNvPr>
          <p:cNvSpPr txBox="1"/>
          <p:nvPr/>
        </p:nvSpPr>
        <p:spPr>
          <a:xfrm>
            <a:off x="10650412" y="3320830"/>
            <a:ext cx="184539" cy="348450"/>
          </a:xfrm>
          <a:prstGeom prst="rect">
            <a:avLst/>
          </a:prstGeom>
          <a:noFill/>
        </p:spPr>
        <p:txBody>
          <a:bodyPr wrap="none" rtlCol="0">
            <a:spAutoFit/>
          </a:bodyPr>
          <a:lstStyle/>
          <a:p>
            <a:pPr>
              <a:lnSpc>
                <a:spcPts val="1998"/>
              </a:lnSpc>
              <a:spcBef>
                <a:spcPts val="999"/>
              </a:spcBef>
            </a:pPr>
            <a:endParaRPr lang="en-US"/>
          </a:p>
        </p:txBody>
      </p:sp>
      <p:pic>
        <p:nvPicPr>
          <p:cNvPr id="23" name="Picture 22">
            <a:extLst>
              <a:ext uri="{FF2B5EF4-FFF2-40B4-BE49-F238E27FC236}">
                <a16:creationId xmlns:a16="http://schemas.microsoft.com/office/drawing/2014/main" id="{A8632EDF-0DBE-079C-EA19-979CE72B2923}"/>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3207007" y="756959"/>
            <a:ext cx="5901615" cy="6361766"/>
          </a:xfrm>
          <a:prstGeom prst="rect">
            <a:avLst/>
          </a:prstGeom>
        </p:spPr>
      </p:pic>
      <p:sp>
        <p:nvSpPr>
          <p:cNvPr id="2" name="Title 1">
            <a:extLst>
              <a:ext uri="{FF2B5EF4-FFF2-40B4-BE49-F238E27FC236}">
                <a16:creationId xmlns:a16="http://schemas.microsoft.com/office/drawing/2014/main" id="{F2428201-2F96-0311-DA50-BF30D48D5B1E}"/>
              </a:ext>
            </a:extLst>
          </p:cNvPr>
          <p:cNvSpPr>
            <a:spLocks noGrp="1"/>
          </p:cNvSpPr>
          <p:nvPr>
            <p:ph type="title"/>
          </p:nvPr>
        </p:nvSpPr>
        <p:spPr/>
        <p:txBody>
          <a:bodyPr/>
          <a:lstStyle/>
          <a:p>
            <a:r>
              <a:rPr lang="en-US">
                <a:latin typeface="Fira Sans" panose="020B0503050000020004" pitchFamily="34" charset="0"/>
              </a:rPr>
              <a:t>Do you have </a:t>
            </a:r>
            <a:br>
              <a:rPr lang="en-US">
                <a:latin typeface="Fira Sans" panose="020B0503050000020004" pitchFamily="34" charset="0"/>
              </a:rPr>
            </a:br>
            <a:r>
              <a:rPr lang="en-US">
                <a:latin typeface="Fira Sans" panose="020B0503050000020004" pitchFamily="34" charset="0"/>
              </a:rPr>
              <a:t>an app?</a:t>
            </a:r>
          </a:p>
        </p:txBody>
      </p:sp>
    </p:spTree>
    <p:extLst>
      <p:ext uri="{BB962C8B-B14F-4D97-AF65-F5344CB8AC3E}">
        <p14:creationId xmlns:p14="http://schemas.microsoft.com/office/powerpoint/2010/main" val="3228480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par>
                                <p:cTn id="10" presetID="0" presetClass="path" presetSubtype="0" accel="50000" decel="50000" fill="hold" nodeType="withEffect">
                                  <p:stCondLst>
                                    <p:cond delay="0"/>
                                  </p:stCondLst>
                                  <p:childTnLst>
                                    <p:animMotion origin="layout" path="M 0.01264 -1.85185E-6 L 0.33668 -0.02592 " pathEditMode="relative" rAng="0" ptsTypes="AA">
                                      <p:cBhvr>
                                        <p:cTn id="11" dur="1000" fill="hold"/>
                                        <p:tgtEl>
                                          <p:spTgt spid="7"/>
                                        </p:tgtEl>
                                        <p:attrNameLst>
                                          <p:attrName>ppt_x</p:attrName>
                                          <p:attrName>ppt_y</p:attrName>
                                        </p:attrNameLst>
                                      </p:cBhvr>
                                      <p:rCtr x="16202" y="-1296"/>
                                    </p:animMotion>
                                  </p:childTnLst>
                                </p:cTn>
                              </p:par>
                            </p:childTnLst>
                          </p:cTn>
                        </p:par>
                        <p:par>
                          <p:cTn id="12" fill="hold">
                            <p:stCondLst>
                              <p:cond delay="1000"/>
                            </p:stCondLst>
                            <p:childTnLst>
                              <p:par>
                                <p:cTn id="13" presetID="10" presetClass="exit" presetSubtype="0" fill="hold" grpId="0" nodeType="afterEffect">
                                  <p:stCondLst>
                                    <p:cond delay="0"/>
                                  </p:stCondLst>
                                  <p:childTnLst>
                                    <p:animEffect transition="out" filter="fade">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Effect transition="in" filter="fade">
                                      <p:cBhvr>
                                        <p:cTn id="21" dur="1000"/>
                                        <p:tgtEl>
                                          <p:spTgt spid="9"/>
                                        </p:tgtEl>
                                      </p:cBhvr>
                                    </p:animEffect>
                                  </p:childTnLst>
                                </p:cTn>
                              </p:par>
                              <p:par>
                                <p:cTn id="22" presetID="0" presetClass="path" presetSubtype="0" accel="50000" decel="50000" fill="hold" nodeType="withEffect">
                                  <p:stCondLst>
                                    <p:cond delay="0"/>
                                  </p:stCondLst>
                                  <p:childTnLst>
                                    <p:animMotion origin="layout" path="M 0.04849 -0.00162 L -0.20686 -0.17014 " pathEditMode="relative" rAng="0" ptsTypes="AA">
                                      <p:cBhvr>
                                        <p:cTn id="23" dur="1000" fill="hold"/>
                                        <p:tgtEl>
                                          <p:spTgt spid="9"/>
                                        </p:tgtEl>
                                        <p:attrNameLst>
                                          <p:attrName>ppt_x</p:attrName>
                                          <p:attrName>ppt_y</p:attrName>
                                        </p:attrNameLst>
                                      </p:cBhvr>
                                      <p:rCtr x="-12774" y="-8426"/>
                                    </p:animMotion>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fltVal val="0"/>
                                          </p:val>
                                        </p:tav>
                                        <p:tav tm="100000">
                                          <p:val>
                                            <p:strVal val="#ppt_w"/>
                                          </p:val>
                                        </p:tav>
                                      </p:tavLst>
                                    </p:anim>
                                    <p:anim calcmode="lin" valueType="num">
                                      <p:cBhvr>
                                        <p:cTn id="29" dur="1000" fill="hold"/>
                                        <p:tgtEl>
                                          <p:spTgt spid="15"/>
                                        </p:tgtEl>
                                        <p:attrNameLst>
                                          <p:attrName>ppt_h</p:attrName>
                                        </p:attrNameLst>
                                      </p:cBhvr>
                                      <p:tavLst>
                                        <p:tav tm="0">
                                          <p:val>
                                            <p:fltVal val="0"/>
                                          </p:val>
                                        </p:tav>
                                        <p:tav tm="100000">
                                          <p:val>
                                            <p:strVal val="#ppt_h"/>
                                          </p:val>
                                        </p:tav>
                                      </p:tavLst>
                                    </p:anim>
                                    <p:animEffect transition="in" filter="fade">
                                      <p:cBhvr>
                                        <p:cTn id="30" dur="1000"/>
                                        <p:tgtEl>
                                          <p:spTgt spid="15"/>
                                        </p:tgtEl>
                                      </p:cBhvr>
                                    </p:animEffect>
                                  </p:childTnLst>
                                </p:cTn>
                              </p:par>
                              <p:par>
                                <p:cTn id="31" presetID="0" presetClass="path" presetSubtype="0" accel="50000" decel="50000" fill="hold" nodeType="withEffect">
                                  <p:stCondLst>
                                    <p:cond delay="0"/>
                                  </p:stCondLst>
                                  <p:childTnLst>
                                    <p:animMotion origin="layout" path="M -8.4463E-7 -0.01111 L -0.2079 0.02245 " pathEditMode="relative" rAng="0" ptsTypes="AA">
                                      <p:cBhvr>
                                        <p:cTn id="32" dur="1000" fill="hold"/>
                                        <p:tgtEl>
                                          <p:spTgt spid="15"/>
                                        </p:tgtEl>
                                        <p:attrNameLst>
                                          <p:attrName>ppt_x</p:attrName>
                                          <p:attrName>ppt_y</p:attrName>
                                        </p:attrNameLst>
                                      </p:cBhvr>
                                      <p:rCtr x="-10401" y="1667"/>
                                    </p:animMotion>
                                  </p:childTnLst>
                                </p:cTn>
                              </p:par>
                            </p:childTnLst>
                          </p:cTn>
                        </p:par>
                        <p:par>
                          <p:cTn id="33" fill="hold">
                            <p:stCondLst>
                              <p:cond delay="1000"/>
                            </p:stCondLst>
                            <p:childTnLst>
                              <p:par>
                                <p:cTn id="34" presetID="53" presetClass="entr" presetSubtype="16"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1000" fill="hold"/>
                                        <p:tgtEl>
                                          <p:spTgt spid="17"/>
                                        </p:tgtEl>
                                        <p:attrNameLst>
                                          <p:attrName>ppt_w</p:attrName>
                                        </p:attrNameLst>
                                      </p:cBhvr>
                                      <p:tavLst>
                                        <p:tav tm="0">
                                          <p:val>
                                            <p:fltVal val="0"/>
                                          </p:val>
                                        </p:tav>
                                        <p:tav tm="100000">
                                          <p:val>
                                            <p:strVal val="#ppt_w"/>
                                          </p:val>
                                        </p:tav>
                                      </p:tavLst>
                                    </p:anim>
                                    <p:anim calcmode="lin" valueType="num">
                                      <p:cBhvr>
                                        <p:cTn id="37" dur="1000" fill="hold"/>
                                        <p:tgtEl>
                                          <p:spTgt spid="17"/>
                                        </p:tgtEl>
                                        <p:attrNameLst>
                                          <p:attrName>ppt_h</p:attrName>
                                        </p:attrNameLst>
                                      </p:cBhvr>
                                      <p:tavLst>
                                        <p:tav tm="0">
                                          <p:val>
                                            <p:fltVal val="0"/>
                                          </p:val>
                                        </p:tav>
                                        <p:tav tm="100000">
                                          <p:val>
                                            <p:strVal val="#ppt_h"/>
                                          </p:val>
                                        </p:tav>
                                      </p:tavLst>
                                    </p:anim>
                                    <p:animEffect transition="in" filter="fade">
                                      <p:cBhvr>
                                        <p:cTn id="38" dur="1000"/>
                                        <p:tgtEl>
                                          <p:spTgt spid="17"/>
                                        </p:tgtEl>
                                      </p:cBhvr>
                                    </p:animEffect>
                                  </p:childTnLst>
                                </p:cTn>
                              </p:par>
                              <p:par>
                                <p:cTn id="39" presetID="0" presetClass="path" presetSubtype="0" accel="50000" decel="50000" fill="hold" nodeType="withEffect">
                                  <p:stCondLst>
                                    <p:cond delay="0"/>
                                  </p:stCondLst>
                                  <p:childTnLst>
                                    <p:animMotion origin="layout" path="M 0.00339 -1.85185E-6 L 0.25964 -0.1868 " pathEditMode="relative" rAng="0" ptsTypes="AA">
                                      <p:cBhvr>
                                        <p:cTn id="40" dur="1000" fill="hold"/>
                                        <p:tgtEl>
                                          <p:spTgt spid="17"/>
                                        </p:tgtEl>
                                        <p:attrNameLst>
                                          <p:attrName>ppt_x</p:attrName>
                                          <p:attrName>ppt_y</p:attrName>
                                        </p:attrNameLst>
                                      </p:cBhvr>
                                      <p:rCtr x="12813" y="-9352"/>
                                    </p:animMotion>
                                  </p:childTnLst>
                                </p:cTn>
                              </p:par>
                            </p:childTnLst>
                          </p:cTn>
                        </p:par>
                        <p:par>
                          <p:cTn id="41" fill="hold">
                            <p:stCondLst>
                              <p:cond delay="2000"/>
                            </p:stCondLst>
                            <p:childTnLst>
                              <p:par>
                                <p:cTn id="42" presetID="53" presetClass="entr" presetSubtype="16"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1000" fill="hold"/>
                                        <p:tgtEl>
                                          <p:spTgt spid="19"/>
                                        </p:tgtEl>
                                        <p:attrNameLst>
                                          <p:attrName>ppt_w</p:attrName>
                                        </p:attrNameLst>
                                      </p:cBhvr>
                                      <p:tavLst>
                                        <p:tav tm="0">
                                          <p:val>
                                            <p:fltVal val="0"/>
                                          </p:val>
                                        </p:tav>
                                        <p:tav tm="100000">
                                          <p:val>
                                            <p:strVal val="#ppt_w"/>
                                          </p:val>
                                        </p:tav>
                                      </p:tavLst>
                                    </p:anim>
                                    <p:anim calcmode="lin" valueType="num">
                                      <p:cBhvr>
                                        <p:cTn id="45" dur="1000" fill="hold"/>
                                        <p:tgtEl>
                                          <p:spTgt spid="19"/>
                                        </p:tgtEl>
                                        <p:attrNameLst>
                                          <p:attrName>ppt_h</p:attrName>
                                        </p:attrNameLst>
                                      </p:cBhvr>
                                      <p:tavLst>
                                        <p:tav tm="0">
                                          <p:val>
                                            <p:fltVal val="0"/>
                                          </p:val>
                                        </p:tav>
                                        <p:tav tm="100000">
                                          <p:val>
                                            <p:strVal val="#ppt_h"/>
                                          </p:val>
                                        </p:tav>
                                      </p:tavLst>
                                    </p:anim>
                                    <p:animEffect transition="in" filter="fade">
                                      <p:cBhvr>
                                        <p:cTn id="46" dur="1000"/>
                                        <p:tgtEl>
                                          <p:spTgt spid="19"/>
                                        </p:tgtEl>
                                      </p:cBhvr>
                                    </p:animEffect>
                                  </p:childTnLst>
                                </p:cTn>
                              </p:par>
                              <p:par>
                                <p:cTn id="47" presetID="0" presetClass="path" presetSubtype="0" accel="50000" decel="50000" fill="hold" nodeType="withEffect">
                                  <p:stCondLst>
                                    <p:cond delay="0"/>
                                  </p:stCondLst>
                                  <p:childTnLst>
                                    <p:animMotion origin="layout" path="M -4.36913E-6 4.44444E-6 L -0.20659 -0.08912 " pathEditMode="relative" rAng="0" ptsTypes="AA">
                                      <p:cBhvr>
                                        <p:cTn id="48" dur="1000" fill="hold"/>
                                        <p:tgtEl>
                                          <p:spTgt spid="19"/>
                                        </p:tgtEl>
                                        <p:attrNameLst>
                                          <p:attrName>ppt_x</p:attrName>
                                          <p:attrName>ppt_y</p:attrName>
                                        </p:attrNameLst>
                                      </p:cBhvr>
                                      <p:rCtr x="-10336" y="-4468"/>
                                    </p:animMotion>
                                  </p:childTnLst>
                                </p:cTn>
                              </p:par>
                            </p:childTnLst>
                          </p:cTn>
                        </p:par>
                        <p:par>
                          <p:cTn id="49" fill="hold">
                            <p:stCondLst>
                              <p:cond delay="3000"/>
                            </p:stCondLst>
                            <p:childTnLst>
                              <p:par>
                                <p:cTn id="50" presetID="53" presetClass="entr" presetSubtype="16" fill="hold" nodeType="after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p:cTn id="52" dur="1000" fill="hold"/>
                                        <p:tgtEl>
                                          <p:spTgt spid="21"/>
                                        </p:tgtEl>
                                        <p:attrNameLst>
                                          <p:attrName>ppt_w</p:attrName>
                                        </p:attrNameLst>
                                      </p:cBhvr>
                                      <p:tavLst>
                                        <p:tav tm="0">
                                          <p:val>
                                            <p:fltVal val="0"/>
                                          </p:val>
                                        </p:tav>
                                        <p:tav tm="100000">
                                          <p:val>
                                            <p:strVal val="#ppt_w"/>
                                          </p:val>
                                        </p:tav>
                                      </p:tavLst>
                                    </p:anim>
                                    <p:anim calcmode="lin" valueType="num">
                                      <p:cBhvr>
                                        <p:cTn id="53" dur="1000" fill="hold"/>
                                        <p:tgtEl>
                                          <p:spTgt spid="21"/>
                                        </p:tgtEl>
                                        <p:attrNameLst>
                                          <p:attrName>ppt_h</p:attrName>
                                        </p:attrNameLst>
                                      </p:cBhvr>
                                      <p:tavLst>
                                        <p:tav tm="0">
                                          <p:val>
                                            <p:fltVal val="0"/>
                                          </p:val>
                                        </p:tav>
                                        <p:tav tm="100000">
                                          <p:val>
                                            <p:strVal val="#ppt_h"/>
                                          </p:val>
                                        </p:tav>
                                      </p:tavLst>
                                    </p:anim>
                                    <p:animEffect transition="in" filter="fade">
                                      <p:cBhvr>
                                        <p:cTn id="54" dur="1000"/>
                                        <p:tgtEl>
                                          <p:spTgt spid="21"/>
                                        </p:tgtEl>
                                      </p:cBhvr>
                                    </p:animEffect>
                                  </p:childTnLst>
                                </p:cTn>
                              </p:par>
                              <p:par>
                                <p:cTn id="55" presetID="0" presetClass="path" presetSubtype="0" accel="50000" decel="50000" fill="hold" nodeType="withEffect">
                                  <p:stCondLst>
                                    <p:cond delay="0"/>
                                  </p:stCondLst>
                                  <p:childTnLst>
                                    <p:animMotion origin="layout" path="M 0.00013 1.85185E-6 L 0.26825 -0.09306 " pathEditMode="relative" rAng="0" ptsTypes="AA">
                                      <p:cBhvr>
                                        <p:cTn id="56" dur="1000" fill="hold"/>
                                        <p:tgtEl>
                                          <p:spTgt spid="21"/>
                                        </p:tgtEl>
                                        <p:attrNameLst>
                                          <p:attrName>ppt_x</p:attrName>
                                          <p:attrName>ppt_y</p:attrName>
                                        </p:attrNameLst>
                                      </p:cBhvr>
                                      <p:rCtr x="13399" y="-4653"/>
                                    </p:animMotion>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par>
                                <p:cTn id="62" presetID="10" presetClass="exit" presetSubtype="0" fill="hold" nodeType="withEffect">
                                  <p:stCondLst>
                                    <p:cond delay="0"/>
                                  </p:stCondLst>
                                  <p:childTnLst>
                                    <p:animEffect transition="out" filter="fade">
                                      <p:cBhvr>
                                        <p:cTn id="63" dur="500"/>
                                        <p:tgtEl>
                                          <p:spTgt spid="4"/>
                                        </p:tgtEl>
                                      </p:cBhvr>
                                    </p:animEffect>
                                    <p:set>
                                      <p:cBhvr>
                                        <p:cTn id="6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B88D8AAF-038D-C39A-40A6-1C2BB1868395}"/>
              </a:ext>
            </a:extLst>
          </p:cNvPr>
          <p:cNvSpPr/>
          <p:nvPr/>
        </p:nvSpPr>
        <p:spPr bwMode="auto">
          <a:xfrm>
            <a:off x="0" y="3093155"/>
            <a:ext cx="12179300" cy="2970680"/>
          </a:xfrm>
          <a:prstGeom prst="rect">
            <a:avLst/>
          </a:prstGeom>
          <a:solidFill>
            <a:schemeClr val="bg2">
              <a:lumMod val="20000"/>
              <a:lumOff val="8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fontAlgn="base">
              <a:spcBef>
                <a:spcPct val="0"/>
              </a:spcBef>
              <a:spcAft>
                <a:spcPct val="0"/>
              </a:spcAft>
              <a:defRPr/>
            </a:pPr>
            <a:endParaRPr lang="en-US" u="sng">
              <a:solidFill>
                <a:srgbClr val="000000"/>
              </a:solidFill>
              <a:latin typeface="Fira Sans" panose="020B0503050000020004" pitchFamily="34" charset="0"/>
            </a:endParaRPr>
          </a:p>
        </p:txBody>
      </p:sp>
      <p:sp>
        <p:nvSpPr>
          <p:cNvPr id="2" name="Title 1">
            <a:extLst>
              <a:ext uri="{FF2B5EF4-FFF2-40B4-BE49-F238E27FC236}">
                <a16:creationId xmlns:a16="http://schemas.microsoft.com/office/drawing/2014/main" id="{1E2A09AE-D973-69B8-7A69-DACD9117031B}"/>
              </a:ext>
            </a:extLst>
          </p:cNvPr>
          <p:cNvSpPr>
            <a:spLocks noGrp="1"/>
          </p:cNvSpPr>
          <p:nvPr>
            <p:ph type="title"/>
          </p:nvPr>
        </p:nvSpPr>
        <p:spPr/>
        <p:txBody>
          <a:bodyPr/>
          <a:lstStyle/>
          <a:p>
            <a:r>
              <a:rPr lang="en-US" dirty="0">
                <a:latin typeface="Fira Sans" panose="020B0503050000020004" pitchFamily="34" charset="0"/>
              </a:rPr>
              <a:t>What about accessories?</a:t>
            </a:r>
          </a:p>
        </p:txBody>
      </p:sp>
      <p:pic>
        <p:nvPicPr>
          <p:cNvPr id="13" name="Graphic 12">
            <a:extLst>
              <a:ext uri="{FF2B5EF4-FFF2-40B4-BE49-F238E27FC236}">
                <a16:creationId xmlns:a16="http://schemas.microsoft.com/office/drawing/2014/main" id="{2E2DF3D6-DE4C-7AF7-80E1-A9C9E2DE8BB0}"/>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783294" y="899011"/>
            <a:ext cx="719223" cy="125864"/>
          </a:xfrm>
          <a:prstGeom prst="rect">
            <a:avLst/>
          </a:prstGeom>
        </p:spPr>
      </p:pic>
      <p:sp>
        <p:nvSpPr>
          <p:cNvPr id="22" name="TextBox 21">
            <a:extLst>
              <a:ext uri="{FF2B5EF4-FFF2-40B4-BE49-F238E27FC236}">
                <a16:creationId xmlns:a16="http://schemas.microsoft.com/office/drawing/2014/main" id="{40217B6A-9AAE-5860-E353-3994516A0B4D}"/>
              </a:ext>
            </a:extLst>
          </p:cNvPr>
          <p:cNvSpPr txBox="1"/>
          <p:nvPr/>
        </p:nvSpPr>
        <p:spPr>
          <a:xfrm>
            <a:off x="4447686" y="4345997"/>
            <a:ext cx="3113456" cy="1579920"/>
          </a:xfrm>
          <a:prstGeom prst="rect">
            <a:avLst/>
          </a:prstGeom>
          <a:noFill/>
        </p:spPr>
        <p:txBody>
          <a:bodyPr wrap="square" rtlCol="0">
            <a:spAutoFit/>
          </a:bodyPr>
          <a:lstStyle/>
          <a:p>
            <a:pPr algn="ctr">
              <a:lnSpc>
                <a:spcPts val="1998"/>
              </a:lnSpc>
              <a:spcBef>
                <a:spcPts val="999"/>
              </a:spcBef>
              <a:defRPr/>
            </a:pPr>
            <a:r>
              <a:rPr lang="en-US" sz="2000" b="1" dirty="0" err="1">
                <a:solidFill>
                  <a:srgbClr val="000000"/>
                </a:solidFill>
                <a:latin typeface="Fira Sans" panose="020B0503050000020004" pitchFamily="34" charset="0"/>
                <a:ea typeface="Fira Sans" panose="020B0503050000020004" pitchFamily="34" charset="0"/>
              </a:rPr>
              <a:t>PartnerMic</a:t>
            </a:r>
            <a:endParaRPr lang="en-US" sz="2000" b="1" dirty="0">
              <a:solidFill>
                <a:srgbClr val="000000"/>
              </a:solidFill>
              <a:latin typeface="Fira Sans" panose="020B0503050000020004" pitchFamily="34" charset="0"/>
              <a:ea typeface="Fira Sans" panose="020B0503050000020004" pitchFamily="34" charset="0"/>
            </a:endParaRPr>
          </a:p>
          <a:p>
            <a:pPr algn="ctr"/>
            <a:r>
              <a:rPr lang="en-CA" sz="2000" dirty="0" err="1">
                <a:latin typeface="Fira Sans" panose="020B0503050000020004" pitchFamily="34" charset="0"/>
                <a:ea typeface="Fira Sans" panose="020B0503050000020004" pitchFamily="34" charset="0"/>
              </a:rPr>
              <a:t>PartnerMic</a:t>
            </a:r>
            <a:r>
              <a:rPr lang="en-CA" sz="2000" dirty="0">
                <a:latin typeface="Fira Sans" panose="020B0503050000020004" pitchFamily="34" charset="0"/>
                <a:ea typeface="Fira Sans" panose="020B0503050000020004" pitchFamily="34" charset="0"/>
              </a:rPr>
              <a:t> is an easy-to-use lapel microphone ideal for one-on-one conversations.</a:t>
            </a:r>
          </a:p>
        </p:txBody>
      </p:sp>
      <p:sp>
        <p:nvSpPr>
          <p:cNvPr id="23" name="TextBox 22">
            <a:extLst>
              <a:ext uri="{FF2B5EF4-FFF2-40B4-BE49-F238E27FC236}">
                <a16:creationId xmlns:a16="http://schemas.microsoft.com/office/drawing/2014/main" id="{7CAAFF77-C9FA-4A91-E2B6-2402DB9AC6B0}"/>
              </a:ext>
            </a:extLst>
          </p:cNvPr>
          <p:cNvSpPr txBox="1"/>
          <p:nvPr/>
        </p:nvSpPr>
        <p:spPr>
          <a:xfrm>
            <a:off x="8040724" y="4345997"/>
            <a:ext cx="3113456" cy="1272143"/>
          </a:xfrm>
          <a:prstGeom prst="rect">
            <a:avLst/>
          </a:prstGeom>
          <a:noFill/>
        </p:spPr>
        <p:txBody>
          <a:bodyPr wrap="square" rtlCol="0">
            <a:spAutoFit/>
          </a:bodyPr>
          <a:lstStyle/>
          <a:p>
            <a:pPr algn="ctr">
              <a:lnSpc>
                <a:spcPts val="1998"/>
              </a:lnSpc>
              <a:spcBef>
                <a:spcPts val="999"/>
              </a:spcBef>
              <a:defRPr/>
            </a:pPr>
            <a:r>
              <a:rPr lang="en-US" sz="2000" b="1">
                <a:solidFill>
                  <a:srgbClr val="000000"/>
                </a:solidFill>
                <a:latin typeface="Fira Sans" panose="020B0503050000020004" pitchFamily="34" charset="0"/>
                <a:ea typeface="Fira Sans" panose="020B0503050000020004" pitchFamily="34" charset="0"/>
              </a:rPr>
              <a:t>Remote Control</a:t>
            </a:r>
          </a:p>
          <a:p>
            <a:pPr algn="ctr"/>
            <a:r>
              <a:rPr lang="en-CA" sz="2000">
                <a:latin typeface="Fira Sans" panose="020B0503050000020004" pitchFamily="34" charset="0"/>
                <a:ea typeface="Fira Sans" panose="020B0503050000020004" pitchFamily="34" charset="0"/>
              </a:rPr>
              <a:t>Discreetly adjust volume and switch programs with the Remote Control.</a:t>
            </a:r>
          </a:p>
        </p:txBody>
      </p:sp>
      <p:pic>
        <p:nvPicPr>
          <p:cNvPr id="9" name="Graphic 8">
            <a:extLst>
              <a:ext uri="{FF2B5EF4-FFF2-40B4-BE49-F238E27FC236}">
                <a16:creationId xmlns:a16="http://schemas.microsoft.com/office/drawing/2014/main" id="{95F6E5A5-7189-4FDE-2604-D12EF9A0EFA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83948" y="947290"/>
            <a:ext cx="1227009" cy="3433372"/>
          </a:xfrm>
          <a:prstGeom prst="rect">
            <a:avLst/>
          </a:prstGeom>
        </p:spPr>
      </p:pic>
      <p:pic>
        <p:nvPicPr>
          <p:cNvPr id="10" name="Graphic 9">
            <a:extLst>
              <a:ext uri="{FF2B5EF4-FFF2-40B4-BE49-F238E27FC236}">
                <a16:creationId xmlns:a16="http://schemas.microsoft.com/office/drawing/2014/main" id="{065C9DB8-F028-426D-9912-1F2EE1442C1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183594" y="2108611"/>
            <a:ext cx="1630255" cy="2237385"/>
          </a:xfrm>
          <a:prstGeom prst="rect">
            <a:avLst/>
          </a:prstGeom>
        </p:spPr>
      </p:pic>
      <p:pic>
        <p:nvPicPr>
          <p:cNvPr id="11" name="Picture 10">
            <a:extLst>
              <a:ext uri="{FF2B5EF4-FFF2-40B4-BE49-F238E27FC236}">
                <a16:creationId xmlns:a16="http://schemas.microsoft.com/office/drawing/2014/main" id="{547941FA-8A8A-B5C1-2454-C1208F9135B2}"/>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619984" y="1820947"/>
            <a:ext cx="1980432" cy="2559716"/>
          </a:xfrm>
          <a:prstGeom prst="rect">
            <a:avLst/>
          </a:prstGeom>
        </p:spPr>
      </p:pic>
      <p:sp>
        <p:nvSpPr>
          <p:cNvPr id="20" name="TextBox 19">
            <a:extLst>
              <a:ext uri="{FF2B5EF4-FFF2-40B4-BE49-F238E27FC236}">
                <a16:creationId xmlns:a16="http://schemas.microsoft.com/office/drawing/2014/main" id="{595011DB-92B7-9213-2707-E3A9237A0230}"/>
              </a:ext>
            </a:extLst>
          </p:cNvPr>
          <p:cNvSpPr txBox="1"/>
          <p:nvPr/>
        </p:nvSpPr>
        <p:spPr>
          <a:xfrm>
            <a:off x="958572" y="4345997"/>
            <a:ext cx="3113456" cy="1272143"/>
          </a:xfrm>
          <a:prstGeom prst="rect">
            <a:avLst/>
          </a:prstGeom>
          <a:noFill/>
        </p:spPr>
        <p:txBody>
          <a:bodyPr wrap="square" rtlCol="0">
            <a:spAutoFit/>
          </a:bodyPr>
          <a:lstStyle/>
          <a:p>
            <a:pPr algn="ctr">
              <a:lnSpc>
                <a:spcPts val="1998"/>
              </a:lnSpc>
              <a:spcBef>
                <a:spcPts val="999"/>
              </a:spcBef>
              <a:defRPr/>
            </a:pPr>
            <a:r>
              <a:rPr lang="en-US" sz="2000" b="1" dirty="0">
                <a:solidFill>
                  <a:srgbClr val="000000"/>
                </a:solidFill>
                <a:latin typeface="Fira Sans" panose="020B0503050000020004" pitchFamily="34" charset="0"/>
                <a:ea typeface="Fira Sans" panose="020B0503050000020004" pitchFamily="34" charset="0"/>
              </a:rPr>
              <a:t>TV Connector</a:t>
            </a:r>
          </a:p>
          <a:p>
            <a:pPr algn="ctr"/>
            <a:r>
              <a:rPr lang="en-CA" sz="2000" dirty="0">
                <a:latin typeface="Fira Sans" panose="020B0503050000020004" pitchFamily="34" charset="0"/>
                <a:ea typeface="Fira Sans" panose="020B0503050000020004" pitchFamily="34" charset="0"/>
              </a:rPr>
              <a:t>Stream your favourite media wirelessly in stereo sound.</a:t>
            </a:r>
          </a:p>
        </p:txBody>
      </p:sp>
    </p:spTree>
    <p:extLst>
      <p:ext uri="{BB962C8B-B14F-4D97-AF65-F5344CB8AC3E}">
        <p14:creationId xmlns:p14="http://schemas.microsoft.com/office/powerpoint/2010/main" val="4263615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87AD2-1C1B-4AB2-2F65-C8B18674670C}"/>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63C48B89-122A-17BC-29CA-CF2AB762428A}"/>
              </a:ext>
            </a:extLst>
          </p:cNvPr>
          <p:cNvSpPr/>
          <p:nvPr/>
        </p:nvSpPr>
        <p:spPr bwMode="auto">
          <a:xfrm>
            <a:off x="0" y="3093155"/>
            <a:ext cx="12179300" cy="2970680"/>
          </a:xfrm>
          <a:prstGeom prst="rect">
            <a:avLst/>
          </a:prstGeom>
          <a:solidFill>
            <a:schemeClr val="bg2">
              <a:lumMod val="20000"/>
              <a:lumOff val="80000"/>
            </a:schemeClr>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fontAlgn="base">
              <a:spcBef>
                <a:spcPct val="0"/>
              </a:spcBef>
              <a:spcAft>
                <a:spcPct val="0"/>
              </a:spcAft>
              <a:defRPr/>
            </a:pPr>
            <a:endParaRPr lang="en-US" u="sng">
              <a:solidFill>
                <a:srgbClr val="000000"/>
              </a:solidFill>
              <a:latin typeface="Fira Sans" panose="020B0503050000020004" pitchFamily="34" charset="0"/>
            </a:endParaRPr>
          </a:p>
        </p:txBody>
      </p:sp>
      <p:sp>
        <p:nvSpPr>
          <p:cNvPr id="2" name="Title 1">
            <a:extLst>
              <a:ext uri="{FF2B5EF4-FFF2-40B4-BE49-F238E27FC236}">
                <a16:creationId xmlns:a16="http://schemas.microsoft.com/office/drawing/2014/main" id="{CF1E2F7E-E478-95B1-5555-C066DB7F3AF4}"/>
              </a:ext>
            </a:extLst>
          </p:cNvPr>
          <p:cNvSpPr>
            <a:spLocks noGrp="1"/>
          </p:cNvSpPr>
          <p:nvPr>
            <p:ph type="title"/>
          </p:nvPr>
        </p:nvSpPr>
        <p:spPr/>
        <p:txBody>
          <a:bodyPr/>
          <a:lstStyle/>
          <a:p>
            <a:r>
              <a:rPr lang="en-US">
                <a:latin typeface="Fira Sans" panose="020B0503050000020004" pitchFamily="34" charset="0"/>
              </a:rPr>
              <a:t>Roger transmitters</a:t>
            </a:r>
          </a:p>
        </p:txBody>
      </p:sp>
      <p:pic>
        <p:nvPicPr>
          <p:cNvPr id="13" name="Graphic 12">
            <a:extLst>
              <a:ext uri="{FF2B5EF4-FFF2-40B4-BE49-F238E27FC236}">
                <a16:creationId xmlns:a16="http://schemas.microsoft.com/office/drawing/2014/main" id="{4D952DB0-C8B3-2789-DF26-3EFB5A9F6DC4}"/>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783294" y="899011"/>
            <a:ext cx="719223" cy="125864"/>
          </a:xfrm>
          <a:prstGeom prst="rect">
            <a:avLst/>
          </a:prstGeom>
        </p:spPr>
      </p:pic>
      <p:sp>
        <p:nvSpPr>
          <p:cNvPr id="23" name="TextBox 22">
            <a:extLst>
              <a:ext uri="{FF2B5EF4-FFF2-40B4-BE49-F238E27FC236}">
                <a16:creationId xmlns:a16="http://schemas.microsoft.com/office/drawing/2014/main" id="{F0BD33A4-16A6-2B4D-8486-BD6C730FB0ED}"/>
              </a:ext>
            </a:extLst>
          </p:cNvPr>
          <p:cNvSpPr txBox="1"/>
          <p:nvPr/>
        </p:nvSpPr>
        <p:spPr>
          <a:xfrm>
            <a:off x="8165883" y="4355608"/>
            <a:ext cx="3562105" cy="1518364"/>
          </a:xfrm>
          <a:prstGeom prst="rect">
            <a:avLst/>
          </a:prstGeom>
          <a:noFill/>
        </p:spPr>
        <p:txBody>
          <a:bodyPr wrap="square" rtlCol="0">
            <a:spAutoFit/>
          </a:bodyPr>
          <a:lstStyle/>
          <a:p>
            <a:pPr algn="ctr">
              <a:lnSpc>
                <a:spcPts val="1998"/>
              </a:lnSpc>
              <a:spcBef>
                <a:spcPts val="999"/>
              </a:spcBef>
              <a:defRPr/>
            </a:pPr>
            <a:r>
              <a:rPr lang="en-US" sz="2000" b="1">
                <a:solidFill>
                  <a:srgbClr val="000000"/>
                </a:solidFill>
                <a:latin typeface="Fira Sans" panose="020B0503050000020004" pitchFamily="34" charset="0"/>
                <a:ea typeface="Fira Sans" panose="020B0503050000020004" pitchFamily="34" charset="0"/>
              </a:rPr>
              <a:t>Roger Table Mic II</a:t>
            </a:r>
          </a:p>
          <a:p>
            <a:pPr algn="ctr"/>
            <a:r>
              <a:rPr lang="en-US" sz="1900">
                <a:latin typeface="Fira Sans" panose="020B0503050000020004" pitchFamily="34" charset="0"/>
                <a:ea typeface="Fira Sans" panose="020B0503050000020004" pitchFamily="34" charset="0"/>
              </a:rPr>
              <a:t>Ideal when in large meeting spaces with multiple speakers; choose the operating range that works best for you. </a:t>
            </a:r>
            <a:endParaRPr lang="en-CA" sz="1900">
              <a:latin typeface="Fira Sans" panose="020B0503050000020004" pitchFamily="34" charset="0"/>
              <a:ea typeface="Fira Sans" panose="020B0503050000020004" pitchFamily="34" charset="0"/>
            </a:endParaRPr>
          </a:p>
        </p:txBody>
      </p:sp>
      <p:pic>
        <p:nvPicPr>
          <p:cNvPr id="9" name="Graphic 8">
            <a:extLst>
              <a:ext uri="{FF2B5EF4-FFF2-40B4-BE49-F238E27FC236}">
                <a16:creationId xmlns:a16="http://schemas.microsoft.com/office/drawing/2014/main" id="{200EBD32-9D0C-4C6F-C5E3-B9633009DF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040724" y="2047859"/>
            <a:ext cx="3685589" cy="2762282"/>
          </a:xfrm>
          <a:prstGeom prst="rect">
            <a:avLst/>
          </a:prstGeom>
        </p:spPr>
      </p:pic>
      <p:grpSp>
        <p:nvGrpSpPr>
          <p:cNvPr id="4" name="Group 3">
            <a:extLst>
              <a:ext uri="{FF2B5EF4-FFF2-40B4-BE49-F238E27FC236}">
                <a16:creationId xmlns:a16="http://schemas.microsoft.com/office/drawing/2014/main" id="{E6C34890-669A-DD25-5EE2-4CFA40BD9FC1}"/>
              </a:ext>
            </a:extLst>
          </p:cNvPr>
          <p:cNvGrpSpPr/>
          <p:nvPr/>
        </p:nvGrpSpPr>
        <p:grpSpPr>
          <a:xfrm>
            <a:off x="397443" y="1132050"/>
            <a:ext cx="3685589" cy="4763089"/>
            <a:chOff x="4192986" y="1101272"/>
            <a:chExt cx="3685589" cy="4763089"/>
          </a:xfrm>
        </p:grpSpPr>
        <p:sp>
          <p:nvSpPr>
            <p:cNvPr id="22" name="TextBox 21">
              <a:extLst>
                <a:ext uri="{FF2B5EF4-FFF2-40B4-BE49-F238E27FC236}">
                  <a16:creationId xmlns:a16="http://schemas.microsoft.com/office/drawing/2014/main" id="{578F4F16-9B69-9803-5170-4EC41A9B1D7E}"/>
                </a:ext>
              </a:extLst>
            </p:cNvPr>
            <p:cNvSpPr txBox="1"/>
            <p:nvPr/>
          </p:nvSpPr>
          <p:spPr>
            <a:xfrm>
              <a:off x="4447686" y="4345997"/>
              <a:ext cx="3113456" cy="1518364"/>
            </a:xfrm>
            <a:prstGeom prst="rect">
              <a:avLst/>
            </a:prstGeom>
            <a:noFill/>
          </p:spPr>
          <p:txBody>
            <a:bodyPr wrap="square" rtlCol="0">
              <a:spAutoFit/>
            </a:bodyPr>
            <a:lstStyle/>
            <a:p>
              <a:pPr algn="ctr">
                <a:lnSpc>
                  <a:spcPts val="1998"/>
                </a:lnSpc>
                <a:spcBef>
                  <a:spcPts val="999"/>
                </a:spcBef>
                <a:defRPr/>
              </a:pPr>
              <a:r>
                <a:rPr lang="en-US" sz="2000" b="1">
                  <a:solidFill>
                    <a:srgbClr val="000000"/>
                  </a:solidFill>
                  <a:latin typeface="Fira Sans" panose="020B0503050000020004" pitchFamily="34" charset="0"/>
                  <a:ea typeface="Fira Sans" panose="020B0503050000020004" pitchFamily="34" charset="0"/>
                </a:rPr>
                <a:t>Roger Select</a:t>
              </a:r>
            </a:p>
            <a:p>
              <a:pPr algn="ctr"/>
              <a:r>
                <a:rPr lang="en-US" sz="1900">
                  <a:latin typeface="Fira Sans" panose="020B0503050000020004" pitchFamily="34" charset="0"/>
                  <a:ea typeface="Fira Sans" panose="020B0503050000020004" pitchFamily="34" charset="0"/>
                </a:rPr>
                <a:t>Great for group conversations around a table where there is a high level of noise present. </a:t>
              </a:r>
              <a:endParaRPr lang="en-CA" sz="1900">
                <a:latin typeface="Fira Sans" panose="020B0503050000020004" pitchFamily="34" charset="0"/>
                <a:ea typeface="Fira Sans" panose="020B0503050000020004" pitchFamily="34" charset="0"/>
              </a:endParaRPr>
            </a:p>
          </p:txBody>
        </p:sp>
        <p:pic>
          <p:nvPicPr>
            <p:cNvPr id="10" name="Graphic 9">
              <a:extLst>
                <a:ext uri="{FF2B5EF4-FFF2-40B4-BE49-F238E27FC236}">
                  <a16:creationId xmlns:a16="http://schemas.microsoft.com/office/drawing/2014/main" id="{622A0BE7-3E3D-C7CE-BC04-7C52CD558E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192986" y="1101272"/>
              <a:ext cx="3685589" cy="3685589"/>
            </a:xfrm>
            <a:prstGeom prst="rect">
              <a:avLst/>
            </a:prstGeom>
          </p:spPr>
        </p:pic>
      </p:grpSp>
      <p:pic>
        <p:nvPicPr>
          <p:cNvPr id="11" name="Picture 10">
            <a:extLst>
              <a:ext uri="{FF2B5EF4-FFF2-40B4-BE49-F238E27FC236}">
                <a16:creationId xmlns:a16="http://schemas.microsoft.com/office/drawing/2014/main" id="{27378DE9-2905-7D06-ADB8-544DB890460F}"/>
              </a:ext>
            </a:extLst>
          </p:cNvPr>
          <p:cNvPicPr>
            <a:picLocks noChangeAspect="1"/>
          </p:cNvPicPr>
          <p:nvPr/>
        </p:nvPicPr>
        <p:blipFill rotWithShape="1">
          <a:blip r:embed="rId7">
            <a:extLst>
              <a:ext uri="{28A0092B-C50C-407E-A947-70E740481C1C}">
                <a14:useLocalDpi xmlns:a14="http://schemas.microsoft.com/office/drawing/2010/main" val="0"/>
              </a:ext>
            </a:extLst>
          </a:blip>
          <a:srcRect/>
          <a:stretch/>
        </p:blipFill>
        <p:spPr>
          <a:xfrm>
            <a:off x="4357338" y="1251462"/>
            <a:ext cx="3683386" cy="3683386"/>
          </a:xfrm>
          <a:prstGeom prst="rect">
            <a:avLst/>
          </a:prstGeom>
        </p:spPr>
      </p:pic>
      <p:sp>
        <p:nvSpPr>
          <p:cNvPr id="20" name="TextBox 19">
            <a:extLst>
              <a:ext uri="{FF2B5EF4-FFF2-40B4-BE49-F238E27FC236}">
                <a16:creationId xmlns:a16="http://schemas.microsoft.com/office/drawing/2014/main" id="{9B98D44E-A083-67EF-6A04-DACDF870951B}"/>
              </a:ext>
            </a:extLst>
          </p:cNvPr>
          <p:cNvSpPr txBox="1"/>
          <p:nvPr/>
        </p:nvSpPr>
        <p:spPr>
          <a:xfrm>
            <a:off x="4208191" y="4084387"/>
            <a:ext cx="3762918" cy="1810752"/>
          </a:xfrm>
          <a:prstGeom prst="rect">
            <a:avLst/>
          </a:prstGeom>
          <a:noFill/>
        </p:spPr>
        <p:txBody>
          <a:bodyPr wrap="square" rtlCol="0">
            <a:spAutoFit/>
          </a:bodyPr>
          <a:lstStyle/>
          <a:p>
            <a:pPr algn="ctr">
              <a:lnSpc>
                <a:spcPts val="1998"/>
              </a:lnSpc>
              <a:spcBef>
                <a:spcPts val="999"/>
              </a:spcBef>
              <a:defRPr/>
            </a:pPr>
            <a:r>
              <a:rPr lang="en-US" sz="1900" b="1">
                <a:solidFill>
                  <a:srgbClr val="000000"/>
                </a:solidFill>
                <a:latin typeface="Fira Sans" panose="020B0503050000020004" pitchFamily="34" charset="0"/>
                <a:ea typeface="Fira Sans" panose="020B0503050000020004" pitchFamily="34" charset="0"/>
              </a:rPr>
              <a:t>Roger On</a:t>
            </a:r>
          </a:p>
          <a:p>
            <a:pPr algn="ctr"/>
            <a:r>
              <a:rPr lang="en-CA" sz="1900">
                <a:latin typeface="Fira Sans" panose="020B0503050000020004" pitchFamily="34" charset="0"/>
                <a:ea typeface="Fira Sans" panose="020B0503050000020004" pitchFamily="34" charset="0"/>
              </a:rPr>
              <a:t>Access  3 microphone modes: table (group) mode, pointing mode, and presenter mode. Compatible with the </a:t>
            </a:r>
            <a:r>
              <a:rPr lang="en-CA" sz="1900" err="1">
                <a:latin typeface="Fira Sans" panose="020B0503050000020004" pitchFamily="34" charset="0"/>
                <a:ea typeface="Fira Sans" panose="020B0503050000020004" pitchFamily="34" charset="0"/>
              </a:rPr>
              <a:t>MyRogerMic</a:t>
            </a:r>
            <a:r>
              <a:rPr lang="en-CA" sz="1900">
                <a:latin typeface="Fira Sans" panose="020B0503050000020004" pitchFamily="34" charset="0"/>
                <a:ea typeface="Fira Sans" panose="020B0503050000020004" pitchFamily="34" charset="0"/>
              </a:rPr>
              <a:t> app </a:t>
            </a:r>
          </a:p>
        </p:txBody>
      </p:sp>
    </p:spTree>
    <p:extLst>
      <p:ext uri="{BB962C8B-B14F-4D97-AF65-F5344CB8AC3E}">
        <p14:creationId xmlns:p14="http://schemas.microsoft.com/office/powerpoint/2010/main" val="2294012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Content Placeholder 29">
            <a:extLst>
              <a:ext uri="{FF2B5EF4-FFF2-40B4-BE49-F238E27FC236}">
                <a16:creationId xmlns:a16="http://schemas.microsoft.com/office/drawing/2014/main" id="{9C73AAE2-B71A-DFD4-10AA-0CE15559BF40}"/>
              </a:ext>
            </a:extLst>
          </p:cNvPr>
          <p:cNvSpPr txBox="1">
            <a:spLocks/>
          </p:cNvSpPr>
          <p:nvPr/>
        </p:nvSpPr>
        <p:spPr bwMode="auto">
          <a:xfrm>
            <a:off x="648070" y="2310140"/>
            <a:ext cx="3152741" cy="113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456724" bIns="46751" numCol="1" anchor="t" anchorCtr="0" compatLnSpc="1">
            <a:prstTxWarp prst="textNoShape">
              <a:avLst/>
            </a:prstTxWarp>
          </a:bodyPr>
          <a:lstStyle>
            <a:lvl1pPr marL="0" marR="0" indent="0" algn="l" defTabSz="1188720" rtl="0" eaLnBrk="1" fontAlgn="base" latinLnBrk="0" hangingPunct="1">
              <a:lnSpc>
                <a:spcPct val="105000"/>
              </a:lnSpc>
              <a:spcBef>
                <a:spcPts val="1000"/>
              </a:spcBef>
              <a:spcAft>
                <a:spcPct val="0"/>
              </a:spcAft>
              <a:buClr>
                <a:schemeClr val="bg2"/>
              </a:buClr>
              <a:buSzPct val="140000"/>
              <a:buFont typeface="Arial" panose="020B0604020202020204" pitchFamily="34" charset="0"/>
              <a:buNone/>
              <a:tabLst>
                <a:tab pos="40163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nSpc>
                <a:spcPct val="100000"/>
              </a:lnSpc>
            </a:pPr>
            <a:r>
              <a:rPr lang="en-US" sz="1200" kern="0">
                <a:solidFill>
                  <a:schemeClr val="tx1"/>
                </a:solidFill>
                <a:latin typeface="Fira Sans" panose="020B0503050000020004" pitchFamily="34" charset="0"/>
                <a:ea typeface="Fira Sans" panose="020B0503050000020004" pitchFamily="34" charset="0"/>
              </a:rPr>
              <a:t>Premium performance and the most sophisticated features that let you focus on speech and know where it’s coming from in crowds and background noise</a:t>
            </a:r>
          </a:p>
        </p:txBody>
      </p:sp>
      <p:sp>
        <p:nvSpPr>
          <p:cNvPr id="2" name="Title 1">
            <a:extLst>
              <a:ext uri="{FF2B5EF4-FFF2-40B4-BE49-F238E27FC236}">
                <a16:creationId xmlns:a16="http://schemas.microsoft.com/office/drawing/2014/main" id="{1E2A09AE-D973-69B8-7A69-DACD9117031B}"/>
              </a:ext>
            </a:extLst>
          </p:cNvPr>
          <p:cNvSpPr>
            <a:spLocks noGrp="1"/>
          </p:cNvSpPr>
          <p:nvPr>
            <p:ph type="title"/>
          </p:nvPr>
        </p:nvSpPr>
        <p:spPr/>
        <p:txBody>
          <a:bodyPr/>
          <a:lstStyle/>
          <a:p>
            <a:r>
              <a:rPr lang="en-US">
                <a:latin typeface="Fira Sans" panose="020B0503050000020004" pitchFamily="34" charset="0"/>
              </a:rPr>
              <a:t>Will hearing aids meet my lifestyle?</a:t>
            </a:r>
            <a:br>
              <a:rPr lang="en-US">
                <a:latin typeface="Fira Sans" panose="020B0503050000020004" pitchFamily="34" charset="0"/>
              </a:rPr>
            </a:br>
            <a:r>
              <a:rPr lang="en-US">
                <a:latin typeface="Fira Sans" panose="020B0503050000020004" pitchFamily="34" charset="0"/>
              </a:rPr>
              <a:t> </a:t>
            </a:r>
          </a:p>
        </p:txBody>
      </p:sp>
      <p:sp>
        <p:nvSpPr>
          <p:cNvPr id="33" name="5-Point Star 32">
            <a:extLst>
              <a:ext uri="{FF2B5EF4-FFF2-40B4-BE49-F238E27FC236}">
                <a16:creationId xmlns:a16="http://schemas.microsoft.com/office/drawing/2014/main" id="{AC3542B9-2385-3BAD-9070-0654C48511F0}"/>
              </a:ext>
            </a:extLst>
          </p:cNvPr>
          <p:cNvSpPr/>
          <p:nvPr/>
        </p:nvSpPr>
        <p:spPr bwMode="auto">
          <a:xfrm>
            <a:off x="648071"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34" name="5-Point Star 33">
            <a:extLst>
              <a:ext uri="{FF2B5EF4-FFF2-40B4-BE49-F238E27FC236}">
                <a16:creationId xmlns:a16="http://schemas.microsoft.com/office/drawing/2014/main" id="{F4E3150C-F17A-D16C-B26C-846C53D71725}"/>
              </a:ext>
            </a:extLst>
          </p:cNvPr>
          <p:cNvSpPr/>
          <p:nvPr/>
        </p:nvSpPr>
        <p:spPr bwMode="auto">
          <a:xfrm>
            <a:off x="1046189"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35" name="5-Point Star 34">
            <a:extLst>
              <a:ext uri="{FF2B5EF4-FFF2-40B4-BE49-F238E27FC236}">
                <a16:creationId xmlns:a16="http://schemas.microsoft.com/office/drawing/2014/main" id="{9FB8360F-3D93-E1E8-EE30-DC30F9ADA47D}"/>
              </a:ext>
            </a:extLst>
          </p:cNvPr>
          <p:cNvSpPr/>
          <p:nvPr/>
        </p:nvSpPr>
        <p:spPr bwMode="auto">
          <a:xfrm>
            <a:off x="1444307"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36" name="5-Point Star 35">
            <a:extLst>
              <a:ext uri="{FF2B5EF4-FFF2-40B4-BE49-F238E27FC236}">
                <a16:creationId xmlns:a16="http://schemas.microsoft.com/office/drawing/2014/main" id="{4192286C-7B4C-5D55-2F60-B72288507F5F}"/>
              </a:ext>
            </a:extLst>
          </p:cNvPr>
          <p:cNvSpPr/>
          <p:nvPr/>
        </p:nvSpPr>
        <p:spPr bwMode="auto">
          <a:xfrm>
            <a:off x="1842425"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37" name="5-Point Star 36">
            <a:extLst>
              <a:ext uri="{FF2B5EF4-FFF2-40B4-BE49-F238E27FC236}">
                <a16:creationId xmlns:a16="http://schemas.microsoft.com/office/drawing/2014/main" id="{AC39AF31-45B4-6C12-A3ED-68869E7D3255}"/>
              </a:ext>
            </a:extLst>
          </p:cNvPr>
          <p:cNvSpPr/>
          <p:nvPr/>
        </p:nvSpPr>
        <p:spPr bwMode="auto">
          <a:xfrm>
            <a:off x="2240542"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pic>
        <p:nvPicPr>
          <p:cNvPr id="9" name="Graphic 8">
            <a:extLst>
              <a:ext uri="{FF2B5EF4-FFF2-40B4-BE49-F238E27FC236}">
                <a16:creationId xmlns:a16="http://schemas.microsoft.com/office/drawing/2014/main" id="{2777E8DC-8483-35A7-7654-001C756AF0BE}"/>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585780" y="3413277"/>
            <a:ext cx="875480" cy="689998"/>
          </a:xfrm>
          <a:prstGeom prst="rect">
            <a:avLst/>
          </a:prstGeom>
        </p:spPr>
      </p:pic>
      <p:pic>
        <p:nvPicPr>
          <p:cNvPr id="10" name="Graphic 9">
            <a:extLst>
              <a:ext uri="{FF2B5EF4-FFF2-40B4-BE49-F238E27FC236}">
                <a16:creationId xmlns:a16="http://schemas.microsoft.com/office/drawing/2014/main" id="{3A010A15-A7FA-D1D3-BA29-9FFD49EB3D93}"/>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562405" y="5217965"/>
            <a:ext cx="699823" cy="781717"/>
          </a:xfrm>
          <a:prstGeom prst="rect">
            <a:avLst/>
          </a:prstGeom>
        </p:spPr>
      </p:pic>
      <p:sp>
        <p:nvSpPr>
          <p:cNvPr id="58" name="TextBox 57">
            <a:extLst>
              <a:ext uri="{FF2B5EF4-FFF2-40B4-BE49-F238E27FC236}">
                <a16:creationId xmlns:a16="http://schemas.microsoft.com/office/drawing/2014/main" id="{E63A3050-FC47-8C2B-754B-E18D6BFA318D}"/>
              </a:ext>
            </a:extLst>
          </p:cNvPr>
          <p:cNvSpPr txBox="1"/>
          <p:nvPr/>
        </p:nvSpPr>
        <p:spPr>
          <a:xfrm>
            <a:off x="1529636" y="3987245"/>
            <a:ext cx="987771" cy="3693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Conversation </a:t>
            </a:r>
            <a:br>
              <a:rPr lang="en-US" sz="1000">
                <a:latin typeface="Fira Sans" panose="020B0503050000020004" pitchFamily="34" charset="0"/>
                <a:ea typeface="Fira Sans Light" panose="020B0403050000020004" pitchFamily="34" charset="0"/>
              </a:rPr>
            </a:br>
            <a:r>
              <a:rPr lang="en-US" sz="1000">
                <a:latin typeface="Fira Sans" panose="020B0503050000020004" pitchFamily="34" charset="0"/>
                <a:ea typeface="Fira Sans Light" panose="020B0403050000020004" pitchFamily="34" charset="0"/>
              </a:rPr>
              <a:t>in Noise</a:t>
            </a:r>
          </a:p>
        </p:txBody>
      </p:sp>
      <p:sp>
        <p:nvSpPr>
          <p:cNvPr id="61" name="TextBox 60">
            <a:extLst>
              <a:ext uri="{FF2B5EF4-FFF2-40B4-BE49-F238E27FC236}">
                <a16:creationId xmlns:a16="http://schemas.microsoft.com/office/drawing/2014/main" id="{0CB7D5F4-C872-C97B-9136-B20B96E6E939}"/>
              </a:ext>
            </a:extLst>
          </p:cNvPr>
          <p:cNvSpPr txBox="1"/>
          <p:nvPr/>
        </p:nvSpPr>
        <p:spPr>
          <a:xfrm>
            <a:off x="1354062" y="5862484"/>
            <a:ext cx="1151277" cy="369332"/>
          </a:xfrm>
          <a:prstGeom prst="rect">
            <a:avLst/>
          </a:prstGeom>
          <a:noFill/>
        </p:spPr>
        <p:txBody>
          <a:bodyPr wrap="none" rtlCol="0">
            <a:spAutoFit/>
          </a:bodyPr>
          <a:lstStyle/>
          <a:p>
            <a:pPr algn="ctr">
              <a:lnSpc>
                <a:spcPct val="90000"/>
              </a:lnSpc>
              <a:spcBef>
                <a:spcPts val="999"/>
              </a:spcBef>
            </a:pPr>
            <a:r>
              <a:rPr lang="en-US" sz="1000" dirty="0">
                <a:latin typeface="Fira Sans" panose="020B0503050000020004" pitchFamily="34" charset="0"/>
                <a:ea typeface="Fira Sans Light" panose="020B0403050000020004" pitchFamily="34" charset="0"/>
              </a:rPr>
              <a:t>Conversation </a:t>
            </a:r>
            <a:br>
              <a:rPr lang="en-US" sz="1000" dirty="0">
                <a:latin typeface="Fira Sans" panose="020B0503050000020004" pitchFamily="34" charset="0"/>
                <a:ea typeface="Fira Sans Light" panose="020B0403050000020004" pitchFamily="34" charset="0"/>
              </a:rPr>
            </a:br>
            <a:r>
              <a:rPr lang="en-US" sz="1000" dirty="0">
                <a:latin typeface="Fira Sans" panose="020B0503050000020004" pitchFamily="34" charset="0"/>
                <a:ea typeface="Fira Sans Light" panose="020B0403050000020004" pitchFamily="34" charset="0"/>
              </a:rPr>
              <a:t>in a Small Group</a:t>
            </a:r>
          </a:p>
        </p:txBody>
      </p:sp>
      <p:pic>
        <p:nvPicPr>
          <p:cNvPr id="5" name="Graphic 4">
            <a:extLst>
              <a:ext uri="{FF2B5EF4-FFF2-40B4-BE49-F238E27FC236}">
                <a16:creationId xmlns:a16="http://schemas.microsoft.com/office/drawing/2014/main" id="{904CF099-02EA-8352-3E44-9E1A4A605438}"/>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2641854" y="5250409"/>
            <a:ext cx="740990" cy="716829"/>
          </a:xfrm>
          <a:prstGeom prst="rect">
            <a:avLst/>
          </a:prstGeom>
        </p:spPr>
      </p:pic>
      <p:pic>
        <p:nvPicPr>
          <p:cNvPr id="8" name="Graphic 7">
            <a:extLst>
              <a:ext uri="{FF2B5EF4-FFF2-40B4-BE49-F238E27FC236}">
                <a16:creationId xmlns:a16="http://schemas.microsoft.com/office/drawing/2014/main" id="{B155B6B0-2963-922F-EA3B-FA057B52FE02}"/>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506185" y="3333893"/>
            <a:ext cx="959088" cy="764019"/>
          </a:xfrm>
          <a:prstGeom prst="rect">
            <a:avLst/>
          </a:prstGeom>
        </p:spPr>
      </p:pic>
      <p:sp>
        <p:nvSpPr>
          <p:cNvPr id="59" name="TextBox 58">
            <a:extLst>
              <a:ext uri="{FF2B5EF4-FFF2-40B4-BE49-F238E27FC236}">
                <a16:creationId xmlns:a16="http://schemas.microsoft.com/office/drawing/2014/main" id="{982D61C0-B195-5D53-403F-AFEA6A9A7D5E}"/>
              </a:ext>
            </a:extLst>
          </p:cNvPr>
          <p:cNvSpPr txBox="1"/>
          <p:nvPr/>
        </p:nvSpPr>
        <p:spPr>
          <a:xfrm>
            <a:off x="2708659" y="5930790"/>
            <a:ext cx="716488" cy="230832"/>
          </a:xfrm>
          <a:prstGeom prst="rect">
            <a:avLst/>
          </a:prstGeom>
          <a:noFill/>
        </p:spPr>
        <p:txBody>
          <a:bodyPr wrap="squar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Music</a:t>
            </a:r>
          </a:p>
        </p:txBody>
      </p:sp>
      <p:sp>
        <p:nvSpPr>
          <p:cNvPr id="62" name="TextBox 61">
            <a:extLst>
              <a:ext uri="{FF2B5EF4-FFF2-40B4-BE49-F238E27FC236}">
                <a16:creationId xmlns:a16="http://schemas.microsoft.com/office/drawing/2014/main" id="{2DDBD8CE-EFAD-DCC4-2119-70A4BB5BD224}"/>
              </a:ext>
            </a:extLst>
          </p:cNvPr>
          <p:cNvSpPr txBox="1"/>
          <p:nvPr/>
        </p:nvSpPr>
        <p:spPr>
          <a:xfrm>
            <a:off x="430507" y="3987245"/>
            <a:ext cx="987771" cy="369332"/>
          </a:xfrm>
          <a:prstGeom prst="rect">
            <a:avLst/>
          </a:prstGeom>
          <a:noFill/>
        </p:spPr>
        <p:txBody>
          <a:bodyPr wrap="none" rtlCol="0">
            <a:spAutoFit/>
          </a:bodyPr>
          <a:lstStyle/>
          <a:p>
            <a:pPr algn="ctr">
              <a:lnSpc>
                <a:spcPct val="90000"/>
              </a:lnSpc>
              <a:spcBef>
                <a:spcPts val="999"/>
              </a:spcBef>
            </a:pPr>
            <a:r>
              <a:rPr lang="en-US" sz="1000" dirty="0">
                <a:latin typeface="Fira Sans" panose="020B0503050000020004" pitchFamily="34" charset="0"/>
                <a:ea typeface="Fira Sans Light" panose="020B0403050000020004" pitchFamily="34" charset="0"/>
              </a:rPr>
              <a:t>Conversation </a:t>
            </a:r>
            <a:br>
              <a:rPr lang="en-US" sz="1000" dirty="0">
                <a:latin typeface="Fira Sans" panose="020B0503050000020004" pitchFamily="34" charset="0"/>
                <a:ea typeface="Fira Sans Light" panose="020B0403050000020004" pitchFamily="34" charset="0"/>
              </a:rPr>
            </a:br>
            <a:r>
              <a:rPr lang="en-US" sz="1000" dirty="0">
                <a:latin typeface="Fira Sans" panose="020B0503050000020004" pitchFamily="34" charset="0"/>
                <a:ea typeface="Fira Sans Light" panose="020B0403050000020004" pitchFamily="34" charset="0"/>
              </a:rPr>
              <a:t>in a Crowd</a:t>
            </a:r>
          </a:p>
        </p:txBody>
      </p:sp>
      <p:pic>
        <p:nvPicPr>
          <p:cNvPr id="6" name="Graphic 5">
            <a:extLst>
              <a:ext uri="{FF2B5EF4-FFF2-40B4-BE49-F238E27FC236}">
                <a16:creationId xmlns:a16="http://schemas.microsoft.com/office/drawing/2014/main" id="{763C19D4-F221-5DCF-A83B-5E3F61F0E840}"/>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2819487" y="4507638"/>
            <a:ext cx="452166" cy="527526"/>
          </a:xfrm>
          <a:prstGeom prst="rect">
            <a:avLst/>
          </a:prstGeom>
        </p:spPr>
      </p:pic>
      <p:pic>
        <p:nvPicPr>
          <p:cNvPr id="7" name="Graphic 6">
            <a:extLst>
              <a:ext uri="{FF2B5EF4-FFF2-40B4-BE49-F238E27FC236}">
                <a16:creationId xmlns:a16="http://schemas.microsoft.com/office/drawing/2014/main" id="{2F9E1383-C750-1E4A-A490-8D1622AF5BEB}"/>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533148" y="4508783"/>
            <a:ext cx="776437" cy="525237"/>
          </a:xfrm>
          <a:prstGeom prst="rect">
            <a:avLst/>
          </a:prstGeom>
        </p:spPr>
      </p:pic>
      <p:pic>
        <p:nvPicPr>
          <p:cNvPr id="11" name="Graphic 10">
            <a:extLst>
              <a:ext uri="{FF2B5EF4-FFF2-40B4-BE49-F238E27FC236}">
                <a16:creationId xmlns:a16="http://schemas.microsoft.com/office/drawing/2014/main" id="{5AFB6035-F839-6CFC-F23D-F81DF89E3DE6}"/>
              </a:ext>
            </a:extLst>
          </p:cNvPr>
          <p:cNvPicPr>
            <a:picLocks noChangeAspect="1"/>
          </p:cNvPicPr>
          <p:nvPr/>
        </p:nvPicPr>
        <p:blipFill>
          <a:blip r:embed="rId15" cstate="screen">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2712124" y="3472534"/>
            <a:ext cx="552646" cy="571485"/>
          </a:xfrm>
          <a:prstGeom prst="rect">
            <a:avLst/>
          </a:prstGeom>
        </p:spPr>
      </p:pic>
      <p:sp>
        <p:nvSpPr>
          <p:cNvPr id="57" name="TextBox 56">
            <a:extLst>
              <a:ext uri="{FF2B5EF4-FFF2-40B4-BE49-F238E27FC236}">
                <a16:creationId xmlns:a16="http://schemas.microsoft.com/office/drawing/2014/main" id="{795535DA-0431-C395-72E3-6E9C34B2719A}"/>
              </a:ext>
            </a:extLst>
          </p:cNvPr>
          <p:cNvSpPr txBox="1"/>
          <p:nvPr/>
        </p:nvSpPr>
        <p:spPr>
          <a:xfrm>
            <a:off x="1673699" y="4997009"/>
            <a:ext cx="514885" cy="2308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Noise</a:t>
            </a:r>
          </a:p>
        </p:txBody>
      </p:sp>
      <p:sp>
        <p:nvSpPr>
          <p:cNvPr id="60" name="TextBox 59">
            <a:extLst>
              <a:ext uri="{FF2B5EF4-FFF2-40B4-BE49-F238E27FC236}">
                <a16:creationId xmlns:a16="http://schemas.microsoft.com/office/drawing/2014/main" id="{71B8EF92-A992-A1A6-0E8E-47E9D963DE66}"/>
              </a:ext>
            </a:extLst>
          </p:cNvPr>
          <p:cNvSpPr txBox="1"/>
          <p:nvPr/>
        </p:nvSpPr>
        <p:spPr>
          <a:xfrm>
            <a:off x="2716685" y="4997009"/>
            <a:ext cx="502062" cy="2308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Quiet</a:t>
            </a:r>
          </a:p>
        </p:txBody>
      </p:sp>
      <p:sp>
        <p:nvSpPr>
          <p:cNvPr id="63" name="TextBox 62">
            <a:extLst>
              <a:ext uri="{FF2B5EF4-FFF2-40B4-BE49-F238E27FC236}">
                <a16:creationId xmlns:a16="http://schemas.microsoft.com/office/drawing/2014/main" id="{1F3BDBBE-0A72-3ACB-ACFE-6B65DDDBAD66}"/>
              </a:ext>
            </a:extLst>
          </p:cNvPr>
          <p:cNvSpPr txBox="1"/>
          <p:nvPr/>
        </p:nvSpPr>
        <p:spPr>
          <a:xfrm>
            <a:off x="2501329" y="3987245"/>
            <a:ext cx="987771" cy="369332"/>
          </a:xfrm>
          <a:prstGeom prst="rect">
            <a:avLst/>
          </a:prstGeom>
          <a:noFill/>
        </p:spPr>
        <p:txBody>
          <a:bodyPr wrap="none" rtlCol="0">
            <a:spAutoFit/>
          </a:bodyPr>
          <a:lstStyle/>
          <a:p>
            <a:pPr algn="ctr">
              <a:lnSpc>
                <a:spcPct val="90000"/>
              </a:lnSpc>
              <a:spcBef>
                <a:spcPts val="999"/>
              </a:spcBef>
            </a:pPr>
            <a:r>
              <a:rPr lang="en-US" sz="1000" dirty="0">
                <a:latin typeface="Fira Sans" panose="020B0503050000020004" pitchFamily="34" charset="0"/>
                <a:ea typeface="Fira Sans Light" panose="020B0403050000020004" pitchFamily="34" charset="0"/>
              </a:rPr>
              <a:t>Conversation </a:t>
            </a:r>
            <a:br>
              <a:rPr lang="en-US" sz="1000" dirty="0">
                <a:latin typeface="Fira Sans" panose="020B0503050000020004" pitchFamily="34" charset="0"/>
                <a:ea typeface="Fira Sans Light" panose="020B0403050000020004" pitchFamily="34" charset="0"/>
              </a:rPr>
            </a:br>
            <a:r>
              <a:rPr lang="en-US" sz="1000" dirty="0">
                <a:latin typeface="Fira Sans" panose="020B0503050000020004" pitchFamily="34" charset="0"/>
                <a:ea typeface="Fira Sans Light" panose="020B0403050000020004" pitchFamily="34" charset="0"/>
              </a:rPr>
              <a:t>in Quiet</a:t>
            </a:r>
          </a:p>
        </p:txBody>
      </p:sp>
      <p:sp>
        <p:nvSpPr>
          <p:cNvPr id="139" name="Content Placeholder 29">
            <a:extLst>
              <a:ext uri="{FF2B5EF4-FFF2-40B4-BE49-F238E27FC236}">
                <a16:creationId xmlns:a16="http://schemas.microsoft.com/office/drawing/2014/main" id="{D5F306D3-82DE-02C1-ED46-5D4C6A431176}"/>
              </a:ext>
            </a:extLst>
          </p:cNvPr>
          <p:cNvSpPr txBox="1">
            <a:spLocks/>
          </p:cNvSpPr>
          <p:nvPr/>
        </p:nvSpPr>
        <p:spPr bwMode="auto">
          <a:xfrm>
            <a:off x="3724884" y="2310140"/>
            <a:ext cx="2884874" cy="113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456724" bIns="46751" numCol="1" anchor="t" anchorCtr="0" compatLnSpc="1">
            <a:prstTxWarp prst="textNoShape">
              <a:avLst/>
            </a:prstTxWarp>
          </a:bodyPr>
          <a:lstStyle>
            <a:lvl1pPr marL="0" marR="0" indent="0" algn="l" defTabSz="1188720" rtl="0" eaLnBrk="1" fontAlgn="base" latinLnBrk="0" hangingPunct="1">
              <a:lnSpc>
                <a:spcPct val="105000"/>
              </a:lnSpc>
              <a:spcBef>
                <a:spcPts val="1000"/>
              </a:spcBef>
              <a:spcAft>
                <a:spcPct val="0"/>
              </a:spcAft>
              <a:buClr>
                <a:schemeClr val="bg2"/>
              </a:buClr>
              <a:buSzPct val="140000"/>
              <a:buFont typeface="Arial" panose="020B0604020202020204" pitchFamily="34" charset="0"/>
              <a:buNone/>
              <a:tabLst>
                <a:tab pos="40163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nSpc>
                <a:spcPct val="100000"/>
              </a:lnSpc>
            </a:pPr>
            <a:r>
              <a:rPr lang="en-US" sz="1200" kern="0">
                <a:solidFill>
                  <a:schemeClr val="tx1"/>
                </a:solidFill>
                <a:latin typeface="Fira Sans" panose="020B0503050000020004" pitchFamily="34" charset="0"/>
                <a:ea typeface="Fira Sans" panose="020B0503050000020004" pitchFamily="34" charset="0"/>
              </a:rPr>
              <a:t>Advanced performance </a:t>
            </a:r>
            <a:r>
              <a:rPr lang="en-CA" sz="1200">
                <a:solidFill>
                  <a:schemeClr val="tx1"/>
                </a:solidFill>
                <a:latin typeface="Fira Sans" panose="020B0503050000020004" pitchFamily="34" charset="0"/>
                <a:ea typeface="Fira Sans" panose="020B0503050000020004" pitchFamily="34" charset="0"/>
              </a:rPr>
              <a:t>with a great feature that will help you focus on speech coming from the front and sides in challenging situation</a:t>
            </a:r>
          </a:p>
        </p:txBody>
      </p:sp>
      <p:sp>
        <p:nvSpPr>
          <p:cNvPr id="140" name="Content Placeholder 29">
            <a:extLst>
              <a:ext uri="{FF2B5EF4-FFF2-40B4-BE49-F238E27FC236}">
                <a16:creationId xmlns:a16="http://schemas.microsoft.com/office/drawing/2014/main" id="{B139AD48-E5EC-E631-2D0E-37D129946582}"/>
              </a:ext>
            </a:extLst>
          </p:cNvPr>
          <p:cNvSpPr txBox="1">
            <a:spLocks/>
          </p:cNvSpPr>
          <p:nvPr/>
        </p:nvSpPr>
        <p:spPr bwMode="auto">
          <a:xfrm>
            <a:off x="3724883" y="1311463"/>
            <a:ext cx="2313714" cy="55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456724" bIns="46751" numCol="1" anchor="t" anchorCtr="0" compatLnSpc="1">
            <a:prstTxWarp prst="textNoShape">
              <a:avLst/>
            </a:prstTxWarp>
          </a:bodyPr>
          <a:lstStyle>
            <a:lvl1pPr marL="0" marR="0" indent="0" algn="l" defTabSz="1188720" rtl="0" eaLnBrk="1" fontAlgn="base" latinLnBrk="0" hangingPunct="1">
              <a:lnSpc>
                <a:spcPct val="105000"/>
              </a:lnSpc>
              <a:spcBef>
                <a:spcPts val="1000"/>
              </a:spcBef>
              <a:spcAft>
                <a:spcPct val="0"/>
              </a:spcAft>
              <a:buClr>
                <a:schemeClr val="bg2"/>
              </a:buClr>
              <a:buSzPct val="140000"/>
              <a:buFont typeface="Arial" panose="020B0604020202020204" pitchFamily="34" charset="0"/>
              <a:buNone/>
              <a:tabLst>
                <a:tab pos="40163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r>
              <a:rPr lang="en-US" sz="2800" b="1" kern="0">
                <a:solidFill>
                  <a:schemeClr val="tx1"/>
                </a:solidFill>
                <a:latin typeface="Fira Sans" panose="020B0503050000020004" pitchFamily="34" charset="0"/>
                <a:ea typeface="Fira Sans" panose="020B0503050000020004" pitchFamily="34" charset="0"/>
              </a:rPr>
              <a:t>Level 7</a:t>
            </a:r>
          </a:p>
        </p:txBody>
      </p:sp>
      <p:sp>
        <p:nvSpPr>
          <p:cNvPr id="141" name="5-Point Star 140">
            <a:extLst>
              <a:ext uri="{FF2B5EF4-FFF2-40B4-BE49-F238E27FC236}">
                <a16:creationId xmlns:a16="http://schemas.microsoft.com/office/drawing/2014/main" id="{D3AE7E97-8CD6-3B03-FE6F-6629ECC592D2}"/>
              </a:ext>
            </a:extLst>
          </p:cNvPr>
          <p:cNvSpPr/>
          <p:nvPr/>
        </p:nvSpPr>
        <p:spPr bwMode="auto">
          <a:xfrm>
            <a:off x="3724884"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142" name="5-Point Star 141">
            <a:extLst>
              <a:ext uri="{FF2B5EF4-FFF2-40B4-BE49-F238E27FC236}">
                <a16:creationId xmlns:a16="http://schemas.microsoft.com/office/drawing/2014/main" id="{7B9280AE-9785-1F9E-5F4E-BC28DDE77E84}"/>
              </a:ext>
            </a:extLst>
          </p:cNvPr>
          <p:cNvSpPr/>
          <p:nvPr/>
        </p:nvSpPr>
        <p:spPr bwMode="auto">
          <a:xfrm>
            <a:off x="4123002"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143" name="5-Point Star 142">
            <a:extLst>
              <a:ext uri="{FF2B5EF4-FFF2-40B4-BE49-F238E27FC236}">
                <a16:creationId xmlns:a16="http://schemas.microsoft.com/office/drawing/2014/main" id="{A71E39BD-7123-B21B-1821-35520BD3FB95}"/>
              </a:ext>
            </a:extLst>
          </p:cNvPr>
          <p:cNvSpPr/>
          <p:nvPr/>
        </p:nvSpPr>
        <p:spPr bwMode="auto">
          <a:xfrm>
            <a:off x="4521119"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144" name="5-Point Star 143">
            <a:extLst>
              <a:ext uri="{FF2B5EF4-FFF2-40B4-BE49-F238E27FC236}">
                <a16:creationId xmlns:a16="http://schemas.microsoft.com/office/drawing/2014/main" id="{6427A6EC-2758-667D-3320-8F8D28008E42}"/>
              </a:ext>
            </a:extLst>
          </p:cNvPr>
          <p:cNvSpPr/>
          <p:nvPr/>
        </p:nvSpPr>
        <p:spPr bwMode="auto">
          <a:xfrm>
            <a:off x="4919237"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pic>
        <p:nvPicPr>
          <p:cNvPr id="148" name="Graphic 147">
            <a:extLst>
              <a:ext uri="{FF2B5EF4-FFF2-40B4-BE49-F238E27FC236}">
                <a16:creationId xmlns:a16="http://schemas.microsoft.com/office/drawing/2014/main" id="{8E53FE36-C0D4-18AA-51E7-719326ED5DD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923407" y="5217965"/>
            <a:ext cx="699823" cy="781717"/>
          </a:xfrm>
          <a:prstGeom prst="rect">
            <a:avLst/>
          </a:prstGeom>
        </p:spPr>
      </p:pic>
      <p:sp>
        <p:nvSpPr>
          <p:cNvPr id="150" name="TextBox 149">
            <a:extLst>
              <a:ext uri="{FF2B5EF4-FFF2-40B4-BE49-F238E27FC236}">
                <a16:creationId xmlns:a16="http://schemas.microsoft.com/office/drawing/2014/main" id="{D2B18E2D-7A5C-60B2-B764-10A3573D865B}"/>
              </a:ext>
            </a:extLst>
          </p:cNvPr>
          <p:cNvSpPr txBox="1"/>
          <p:nvPr/>
        </p:nvSpPr>
        <p:spPr>
          <a:xfrm>
            <a:off x="3740382" y="5862484"/>
            <a:ext cx="1151277" cy="369332"/>
          </a:xfrm>
          <a:prstGeom prst="rect">
            <a:avLst/>
          </a:prstGeom>
          <a:noFill/>
        </p:spPr>
        <p:txBody>
          <a:bodyPr wrap="none" rtlCol="0">
            <a:spAutoFit/>
          </a:bodyPr>
          <a:lstStyle/>
          <a:p>
            <a:pPr algn="ctr">
              <a:lnSpc>
                <a:spcPct val="90000"/>
              </a:lnSpc>
              <a:spcBef>
                <a:spcPts val="999"/>
              </a:spcBef>
            </a:pPr>
            <a:r>
              <a:rPr lang="en-US" sz="1000" dirty="0">
                <a:latin typeface="Fira Sans" panose="020B0503050000020004" pitchFamily="34" charset="0"/>
                <a:ea typeface="Fira Sans Light" panose="020B0403050000020004" pitchFamily="34" charset="0"/>
              </a:rPr>
              <a:t>Conversation </a:t>
            </a:r>
            <a:br>
              <a:rPr lang="en-US" sz="1000" dirty="0">
                <a:latin typeface="Fira Sans" panose="020B0503050000020004" pitchFamily="34" charset="0"/>
                <a:ea typeface="Fira Sans Light" panose="020B0403050000020004" pitchFamily="34" charset="0"/>
              </a:rPr>
            </a:br>
            <a:r>
              <a:rPr lang="en-US" sz="1000" dirty="0">
                <a:latin typeface="Fira Sans" panose="020B0503050000020004" pitchFamily="34" charset="0"/>
                <a:ea typeface="Fira Sans Light" panose="020B0403050000020004" pitchFamily="34" charset="0"/>
              </a:rPr>
              <a:t>in a Small Group</a:t>
            </a:r>
          </a:p>
        </p:txBody>
      </p:sp>
      <p:pic>
        <p:nvPicPr>
          <p:cNvPr id="157" name="Graphic 156">
            <a:extLst>
              <a:ext uri="{FF2B5EF4-FFF2-40B4-BE49-F238E27FC236}">
                <a16:creationId xmlns:a16="http://schemas.microsoft.com/office/drawing/2014/main" id="{269F0F4A-25DC-9440-DE88-48D007E856DE}"/>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5240468" y="4507638"/>
            <a:ext cx="452166" cy="527526"/>
          </a:xfrm>
          <a:prstGeom prst="rect">
            <a:avLst/>
          </a:prstGeom>
        </p:spPr>
      </p:pic>
      <p:pic>
        <p:nvPicPr>
          <p:cNvPr id="159" name="Graphic 158">
            <a:extLst>
              <a:ext uri="{FF2B5EF4-FFF2-40B4-BE49-F238E27FC236}">
                <a16:creationId xmlns:a16="http://schemas.microsoft.com/office/drawing/2014/main" id="{7EE1EE80-4EF9-1643-E8D6-B87601A55486}"/>
              </a:ext>
            </a:extLst>
          </p:cNvPr>
          <p:cNvPicPr>
            <a:picLocks noChangeAspect="1"/>
          </p:cNvPicPr>
          <p:nvPr/>
        </p:nvPicPr>
        <p:blipFill>
          <a:blip r:embed="rId15" cstate="screen">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5190228" y="3472534"/>
            <a:ext cx="552646" cy="571485"/>
          </a:xfrm>
          <a:prstGeom prst="rect">
            <a:avLst/>
          </a:prstGeom>
        </p:spPr>
      </p:pic>
      <p:sp>
        <p:nvSpPr>
          <p:cNvPr id="161" name="TextBox 160">
            <a:extLst>
              <a:ext uri="{FF2B5EF4-FFF2-40B4-BE49-F238E27FC236}">
                <a16:creationId xmlns:a16="http://schemas.microsoft.com/office/drawing/2014/main" id="{00B3F870-4197-12B8-9A74-788D145DD76A}"/>
              </a:ext>
            </a:extLst>
          </p:cNvPr>
          <p:cNvSpPr txBox="1"/>
          <p:nvPr/>
        </p:nvSpPr>
        <p:spPr>
          <a:xfrm>
            <a:off x="5215520" y="4997009"/>
            <a:ext cx="502062" cy="2308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Quiet</a:t>
            </a:r>
          </a:p>
        </p:txBody>
      </p:sp>
      <p:sp>
        <p:nvSpPr>
          <p:cNvPr id="162" name="TextBox 161">
            <a:extLst>
              <a:ext uri="{FF2B5EF4-FFF2-40B4-BE49-F238E27FC236}">
                <a16:creationId xmlns:a16="http://schemas.microsoft.com/office/drawing/2014/main" id="{A7C47E4D-CCCD-6A60-BCFD-B23624099DB5}"/>
              </a:ext>
            </a:extLst>
          </p:cNvPr>
          <p:cNvSpPr txBox="1"/>
          <p:nvPr/>
        </p:nvSpPr>
        <p:spPr>
          <a:xfrm>
            <a:off x="4948392" y="3987245"/>
            <a:ext cx="1036318" cy="369332"/>
          </a:xfrm>
          <a:prstGeom prst="rect">
            <a:avLst/>
          </a:prstGeom>
          <a:noFill/>
        </p:spPr>
        <p:txBody>
          <a:bodyPr wrap="square" rtlCol="0">
            <a:spAutoFit/>
          </a:bodyPr>
          <a:lstStyle/>
          <a:p>
            <a:pPr algn="ctr">
              <a:lnSpc>
                <a:spcPct val="90000"/>
              </a:lnSpc>
              <a:spcBef>
                <a:spcPts val="999"/>
              </a:spcBef>
            </a:pPr>
            <a:r>
              <a:rPr lang="en-US" sz="1000" dirty="0">
                <a:latin typeface="Fira Sans" panose="020B0503050000020004" pitchFamily="34" charset="0"/>
                <a:ea typeface="Fira Sans Light" panose="020B0403050000020004" pitchFamily="34" charset="0"/>
              </a:rPr>
              <a:t>Conversation </a:t>
            </a:r>
            <a:br>
              <a:rPr lang="en-US" sz="1000" dirty="0">
                <a:latin typeface="Fira Sans" panose="020B0503050000020004" pitchFamily="34" charset="0"/>
                <a:ea typeface="Fira Sans Light" panose="020B0403050000020004" pitchFamily="34" charset="0"/>
              </a:rPr>
            </a:br>
            <a:r>
              <a:rPr lang="en-US" sz="1000" dirty="0">
                <a:latin typeface="Fira Sans" panose="020B0503050000020004" pitchFamily="34" charset="0"/>
                <a:ea typeface="Fira Sans Light" panose="020B0403050000020004" pitchFamily="34" charset="0"/>
              </a:rPr>
              <a:t>in Quiet</a:t>
            </a:r>
          </a:p>
        </p:txBody>
      </p:sp>
      <p:sp>
        <p:nvSpPr>
          <p:cNvPr id="163" name="Content Placeholder 29">
            <a:extLst>
              <a:ext uri="{FF2B5EF4-FFF2-40B4-BE49-F238E27FC236}">
                <a16:creationId xmlns:a16="http://schemas.microsoft.com/office/drawing/2014/main" id="{63A44620-0947-0CD2-BABA-8876D26A53D2}"/>
              </a:ext>
            </a:extLst>
          </p:cNvPr>
          <p:cNvSpPr txBox="1">
            <a:spLocks/>
          </p:cNvSpPr>
          <p:nvPr/>
        </p:nvSpPr>
        <p:spPr bwMode="auto">
          <a:xfrm>
            <a:off x="6613823" y="2310140"/>
            <a:ext cx="2576314" cy="113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0" bIns="46751" numCol="1" anchor="t" anchorCtr="0" compatLnSpc="1">
            <a:prstTxWarp prst="textNoShape">
              <a:avLst/>
            </a:prstTxWarp>
          </a:bodyPr>
          <a:lstStyle>
            <a:lvl1pPr marL="0" marR="0" indent="0" algn="l" defTabSz="1188720" rtl="0" eaLnBrk="1" fontAlgn="base" latinLnBrk="0" hangingPunct="1">
              <a:lnSpc>
                <a:spcPct val="105000"/>
              </a:lnSpc>
              <a:spcBef>
                <a:spcPts val="1000"/>
              </a:spcBef>
              <a:spcAft>
                <a:spcPct val="0"/>
              </a:spcAft>
              <a:buClr>
                <a:schemeClr val="bg2"/>
              </a:buClr>
              <a:buSzPct val="140000"/>
              <a:buFont typeface="Arial" panose="020B0604020202020204" pitchFamily="34" charset="0"/>
              <a:buNone/>
              <a:tabLst>
                <a:tab pos="40163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nSpc>
                <a:spcPct val="100000"/>
              </a:lnSpc>
            </a:pPr>
            <a:r>
              <a:rPr lang="en-CA" sz="1200">
                <a:solidFill>
                  <a:schemeClr val="tx1"/>
                </a:solidFill>
                <a:latin typeface="Fira Sans" panose="020B0503050000020004" pitchFamily="34" charset="0"/>
                <a:ea typeface="Fira Sans" panose="020B0503050000020004" pitchFamily="34" charset="0"/>
              </a:rPr>
              <a:t>Standard performance that includes a feature to help you to know where sounds are coming from and the ability to hear in quiet environments</a:t>
            </a:r>
          </a:p>
          <a:p>
            <a:pPr>
              <a:lnSpc>
                <a:spcPct val="100000"/>
              </a:lnSpc>
            </a:pPr>
            <a:endParaRPr lang="en-US" sz="1200" kern="0">
              <a:solidFill>
                <a:schemeClr val="tx1"/>
              </a:solidFill>
              <a:latin typeface="Fira Sans" panose="020B0503050000020004" pitchFamily="34" charset="0"/>
              <a:ea typeface="Fira Sans" panose="020B0503050000020004" pitchFamily="34" charset="0"/>
            </a:endParaRPr>
          </a:p>
        </p:txBody>
      </p:sp>
      <p:sp>
        <p:nvSpPr>
          <p:cNvPr id="164" name="Content Placeholder 29">
            <a:extLst>
              <a:ext uri="{FF2B5EF4-FFF2-40B4-BE49-F238E27FC236}">
                <a16:creationId xmlns:a16="http://schemas.microsoft.com/office/drawing/2014/main" id="{10D55656-A739-C72C-5136-C7EB6264A1D6}"/>
              </a:ext>
            </a:extLst>
          </p:cNvPr>
          <p:cNvSpPr txBox="1">
            <a:spLocks/>
          </p:cNvSpPr>
          <p:nvPr/>
        </p:nvSpPr>
        <p:spPr bwMode="auto">
          <a:xfrm>
            <a:off x="6613823" y="1311463"/>
            <a:ext cx="2313714" cy="55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456724" bIns="46751" numCol="1" anchor="t" anchorCtr="0" compatLnSpc="1">
            <a:prstTxWarp prst="textNoShape">
              <a:avLst/>
            </a:prstTxWarp>
          </a:bodyPr>
          <a:lstStyle>
            <a:lvl1pPr marL="0" marR="0" indent="0" algn="l" defTabSz="1188720" rtl="0" eaLnBrk="1" fontAlgn="base" latinLnBrk="0" hangingPunct="1">
              <a:lnSpc>
                <a:spcPct val="105000"/>
              </a:lnSpc>
              <a:spcBef>
                <a:spcPts val="1000"/>
              </a:spcBef>
              <a:spcAft>
                <a:spcPct val="0"/>
              </a:spcAft>
              <a:buClr>
                <a:schemeClr val="bg2"/>
              </a:buClr>
              <a:buSzPct val="140000"/>
              <a:buFont typeface="Arial" panose="020B0604020202020204" pitchFamily="34" charset="0"/>
              <a:buNone/>
              <a:tabLst>
                <a:tab pos="40163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r>
              <a:rPr lang="en-US" sz="2800" b="1" kern="0">
                <a:solidFill>
                  <a:schemeClr val="tx1"/>
                </a:solidFill>
                <a:latin typeface="Fira Sans" panose="020B0503050000020004" pitchFamily="34" charset="0"/>
                <a:ea typeface="Fira Sans" panose="020B0503050000020004" pitchFamily="34" charset="0"/>
              </a:rPr>
              <a:t>Level 5</a:t>
            </a:r>
          </a:p>
        </p:txBody>
      </p:sp>
      <p:sp>
        <p:nvSpPr>
          <p:cNvPr id="165" name="5-Point Star 164">
            <a:extLst>
              <a:ext uri="{FF2B5EF4-FFF2-40B4-BE49-F238E27FC236}">
                <a16:creationId xmlns:a16="http://schemas.microsoft.com/office/drawing/2014/main" id="{136FA3D0-D4FB-29FF-4BB4-A654B9F587E0}"/>
              </a:ext>
            </a:extLst>
          </p:cNvPr>
          <p:cNvSpPr/>
          <p:nvPr/>
        </p:nvSpPr>
        <p:spPr bwMode="auto">
          <a:xfrm>
            <a:off x="6613823"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166" name="5-Point Star 165">
            <a:extLst>
              <a:ext uri="{FF2B5EF4-FFF2-40B4-BE49-F238E27FC236}">
                <a16:creationId xmlns:a16="http://schemas.microsoft.com/office/drawing/2014/main" id="{A062AED7-E10F-5D9F-4716-453A03277B11}"/>
              </a:ext>
            </a:extLst>
          </p:cNvPr>
          <p:cNvSpPr/>
          <p:nvPr/>
        </p:nvSpPr>
        <p:spPr bwMode="auto">
          <a:xfrm>
            <a:off x="7011941"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167" name="5-Point Star 166">
            <a:extLst>
              <a:ext uri="{FF2B5EF4-FFF2-40B4-BE49-F238E27FC236}">
                <a16:creationId xmlns:a16="http://schemas.microsoft.com/office/drawing/2014/main" id="{6E7E9A72-7BF4-545D-61C3-4498A2A4F6BA}"/>
              </a:ext>
            </a:extLst>
          </p:cNvPr>
          <p:cNvSpPr/>
          <p:nvPr/>
        </p:nvSpPr>
        <p:spPr bwMode="auto">
          <a:xfrm>
            <a:off x="7410059"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187" name="Content Placeholder 29">
            <a:extLst>
              <a:ext uri="{FF2B5EF4-FFF2-40B4-BE49-F238E27FC236}">
                <a16:creationId xmlns:a16="http://schemas.microsoft.com/office/drawing/2014/main" id="{66E868B4-BCF6-7D31-DDE7-6FDD21BB5BEE}"/>
              </a:ext>
            </a:extLst>
          </p:cNvPr>
          <p:cNvSpPr txBox="1">
            <a:spLocks/>
          </p:cNvSpPr>
          <p:nvPr/>
        </p:nvSpPr>
        <p:spPr bwMode="auto">
          <a:xfrm>
            <a:off x="9500521" y="2310140"/>
            <a:ext cx="2884874" cy="113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456724" bIns="46751" numCol="1" anchor="t" anchorCtr="0" compatLnSpc="1">
            <a:prstTxWarp prst="textNoShape">
              <a:avLst/>
            </a:prstTxWarp>
          </a:bodyPr>
          <a:lstStyle>
            <a:lvl1pPr marL="0" marR="0" indent="0" algn="l" defTabSz="1188720" rtl="0" eaLnBrk="1" fontAlgn="base" latinLnBrk="0" hangingPunct="1">
              <a:lnSpc>
                <a:spcPct val="105000"/>
              </a:lnSpc>
              <a:spcBef>
                <a:spcPts val="1000"/>
              </a:spcBef>
              <a:spcAft>
                <a:spcPct val="0"/>
              </a:spcAft>
              <a:buClr>
                <a:schemeClr val="bg2"/>
              </a:buClr>
              <a:buSzPct val="140000"/>
              <a:buFont typeface="Arial" panose="020B0604020202020204" pitchFamily="34" charset="0"/>
              <a:buNone/>
              <a:tabLst>
                <a:tab pos="40163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pPr>
              <a:lnSpc>
                <a:spcPct val="100000"/>
              </a:lnSpc>
            </a:pPr>
            <a:r>
              <a:rPr lang="en-CA" sz="1200">
                <a:solidFill>
                  <a:schemeClr val="tx1"/>
                </a:solidFill>
                <a:latin typeface="Fira Sans" panose="020B0503050000020004" pitchFamily="34" charset="0"/>
                <a:ea typeface="Fira Sans" panose="020B0503050000020004" pitchFamily="34" charset="0"/>
              </a:rPr>
              <a:t>The basics in 2 environments. Limited ability to adjust automatically to accommodate multiple listening environments</a:t>
            </a:r>
          </a:p>
        </p:txBody>
      </p:sp>
      <p:sp>
        <p:nvSpPr>
          <p:cNvPr id="188" name="Content Placeholder 29">
            <a:extLst>
              <a:ext uri="{FF2B5EF4-FFF2-40B4-BE49-F238E27FC236}">
                <a16:creationId xmlns:a16="http://schemas.microsoft.com/office/drawing/2014/main" id="{247FB91E-BC3A-B761-4EC9-E0E90F32BF00}"/>
              </a:ext>
            </a:extLst>
          </p:cNvPr>
          <p:cNvSpPr txBox="1">
            <a:spLocks/>
          </p:cNvSpPr>
          <p:nvPr/>
        </p:nvSpPr>
        <p:spPr bwMode="auto">
          <a:xfrm>
            <a:off x="9500520" y="1311463"/>
            <a:ext cx="2313714" cy="55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456724" bIns="46751" numCol="1" anchor="t" anchorCtr="0" compatLnSpc="1">
            <a:prstTxWarp prst="textNoShape">
              <a:avLst/>
            </a:prstTxWarp>
          </a:bodyPr>
          <a:lstStyle>
            <a:lvl1pPr marL="0" marR="0" indent="0" algn="l" defTabSz="1188720" rtl="0" eaLnBrk="1" fontAlgn="base" latinLnBrk="0" hangingPunct="1">
              <a:lnSpc>
                <a:spcPct val="105000"/>
              </a:lnSpc>
              <a:spcBef>
                <a:spcPts val="1000"/>
              </a:spcBef>
              <a:spcAft>
                <a:spcPct val="0"/>
              </a:spcAft>
              <a:buClr>
                <a:schemeClr val="bg2"/>
              </a:buClr>
              <a:buSzPct val="140000"/>
              <a:buFont typeface="Arial" panose="020B0604020202020204" pitchFamily="34" charset="0"/>
              <a:buNone/>
              <a:tabLst>
                <a:tab pos="40163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r>
              <a:rPr lang="en-US" sz="2800" b="1" kern="0">
                <a:solidFill>
                  <a:schemeClr val="tx1"/>
                </a:solidFill>
                <a:latin typeface="Fira Sans" panose="020B0503050000020004" pitchFamily="34" charset="0"/>
                <a:ea typeface="Fira Sans" panose="020B0503050000020004" pitchFamily="34" charset="0"/>
              </a:rPr>
              <a:t>Level 3</a:t>
            </a:r>
          </a:p>
        </p:txBody>
      </p:sp>
      <p:sp>
        <p:nvSpPr>
          <p:cNvPr id="189" name="5-Point Star 188">
            <a:extLst>
              <a:ext uri="{FF2B5EF4-FFF2-40B4-BE49-F238E27FC236}">
                <a16:creationId xmlns:a16="http://schemas.microsoft.com/office/drawing/2014/main" id="{AA5F35F0-04ED-E10C-6D04-43DC707EC030}"/>
              </a:ext>
            </a:extLst>
          </p:cNvPr>
          <p:cNvSpPr/>
          <p:nvPr/>
        </p:nvSpPr>
        <p:spPr bwMode="auto">
          <a:xfrm>
            <a:off x="9500521"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sp>
        <p:nvSpPr>
          <p:cNvPr id="190" name="5-Point Star 189">
            <a:extLst>
              <a:ext uri="{FF2B5EF4-FFF2-40B4-BE49-F238E27FC236}">
                <a16:creationId xmlns:a16="http://schemas.microsoft.com/office/drawing/2014/main" id="{D55A8A6A-B9B5-6B3A-E2E9-BB6C9669F564}"/>
              </a:ext>
            </a:extLst>
          </p:cNvPr>
          <p:cNvSpPr/>
          <p:nvPr/>
        </p:nvSpPr>
        <p:spPr bwMode="auto">
          <a:xfrm>
            <a:off x="9898639" y="1921525"/>
            <a:ext cx="339512" cy="339512"/>
          </a:xfrm>
          <a:prstGeom prst="star5">
            <a:avLst/>
          </a:prstGeom>
          <a:solidFill>
            <a:schemeClr val="bg2"/>
          </a:solidFill>
          <a:ln w="9525" cap="flat" cmpd="sng" algn="ctr">
            <a:noFill/>
            <a:prstDash val="solid"/>
            <a:round/>
            <a:headEnd type="none" w="med" len="med"/>
            <a:tailEnd type="none" w="med" len="med"/>
          </a:ln>
          <a:effectLst/>
        </p:spPr>
        <p:txBody>
          <a:bodyPr vert="horz" wrap="square" lIns="91345" tIns="45672" rIns="91345" bIns="45672" numCol="1" rtlCol="0" anchor="t" anchorCtr="0" compatLnSpc="1">
            <a:prstTxWarp prst="textNoShape">
              <a:avLst/>
            </a:prstTxWarp>
          </a:bodyPr>
          <a:lstStyle/>
          <a:p>
            <a:pPr defTabSz="913486"/>
            <a:endParaRPr lang="en-US" sz="1798" u="sng">
              <a:latin typeface="Fira Sans" panose="020B0503050000020004" pitchFamily="34" charset="0"/>
            </a:endParaRPr>
          </a:p>
        </p:txBody>
      </p:sp>
      <p:cxnSp>
        <p:nvCxnSpPr>
          <p:cNvPr id="46" name="Straight Connector 45">
            <a:extLst>
              <a:ext uri="{FF2B5EF4-FFF2-40B4-BE49-F238E27FC236}">
                <a16:creationId xmlns:a16="http://schemas.microsoft.com/office/drawing/2014/main" id="{8F38B953-DA0C-BBE9-6C06-70AA3486FF97}"/>
              </a:ext>
            </a:extLst>
          </p:cNvPr>
          <p:cNvCxnSpPr/>
          <p:nvPr/>
        </p:nvCxnSpPr>
        <p:spPr bwMode="auto">
          <a:xfrm>
            <a:off x="3559313" y="1366825"/>
            <a:ext cx="0" cy="4960665"/>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1" name="Straight Connector 210">
            <a:extLst>
              <a:ext uri="{FF2B5EF4-FFF2-40B4-BE49-F238E27FC236}">
                <a16:creationId xmlns:a16="http://schemas.microsoft.com/office/drawing/2014/main" id="{66D9392B-EDB9-7FF6-176E-F6D465EB7916}"/>
              </a:ext>
            </a:extLst>
          </p:cNvPr>
          <p:cNvCxnSpPr/>
          <p:nvPr/>
        </p:nvCxnSpPr>
        <p:spPr bwMode="auto">
          <a:xfrm>
            <a:off x="6424216" y="1366825"/>
            <a:ext cx="0" cy="4960665"/>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2" name="Straight Connector 211">
            <a:extLst>
              <a:ext uri="{FF2B5EF4-FFF2-40B4-BE49-F238E27FC236}">
                <a16:creationId xmlns:a16="http://schemas.microsoft.com/office/drawing/2014/main" id="{D3F9A803-A832-17FA-43A2-174DB43D09C9}"/>
              </a:ext>
            </a:extLst>
          </p:cNvPr>
          <p:cNvCxnSpPr/>
          <p:nvPr/>
        </p:nvCxnSpPr>
        <p:spPr bwMode="auto">
          <a:xfrm>
            <a:off x="9316799" y="1366825"/>
            <a:ext cx="0" cy="4960665"/>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 name="Picture 3" descr="Icon&#10;&#10;Description automatically generated">
            <a:extLst>
              <a:ext uri="{FF2B5EF4-FFF2-40B4-BE49-F238E27FC236}">
                <a16:creationId xmlns:a16="http://schemas.microsoft.com/office/drawing/2014/main" id="{CB70F356-314C-DB70-79D9-0AEE4A67D856}"/>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31389" y="4410351"/>
            <a:ext cx="765000" cy="564345"/>
          </a:xfrm>
          <a:prstGeom prst="rect">
            <a:avLst/>
          </a:prstGeom>
        </p:spPr>
      </p:pic>
      <p:pic>
        <p:nvPicPr>
          <p:cNvPr id="42" name="Graphic 41">
            <a:extLst>
              <a:ext uri="{FF2B5EF4-FFF2-40B4-BE49-F238E27FC236}">
                <a16:creationId xmlns:a16="http://schemas.microsoft.com/office/drawing/2014/main" id="{BC66EDD8-42D0-8C97-27E2-85BAF9E72DA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949819" y="3413277"/>
            <a:ext cx="875480" cy="689998"/>
          </a:xfrm>
          <a:prstGeom prst="rect">
            <a:avLst/>
          </a:prstGeom>
        </p:spPr>
      </p:pic>
      <p:sp>
        <p:nvSpPr>
          <p:cNvPr id="43" name="TextBox 42">
            <a:extLst>
              <a:ext uri="{FF2B5EF4-FFF2-40B4-BE49-F238E27FC236}">
                <a16:creationId xmlns:a16="http://schemas.microsoft.com/office/drawing/2014/main" id="{94721F7E-D283-FB6A-ECBB-0DE431CEDFC0}"/>
              </a:ext>
            </a:extLst>
          </p:cNvPr>
          <p:cNvSpPr txBox="1"/>
          <p:nvPr/>
        </p:nvSpPr>
        <p:spPr>
          <a:xfrm>
            <a:off x="3883741" y="3987245"/>
            <a:ext cx="987771" cy="3693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Conversation </a:t>
            </a:r>
            <a:br>
              <a:rPr lang="en-US" sz="1000">
                <a:latin typeface="Fira Sans" panose="020B0503050000020004" pitchFamily="34" charset="0"/>
                <a:ea typeface="Fira Sans Light" panose="020B0403050000020004" pitchFamily="34" charset="0"/>
              </a:rPr>
            </a:br>
            <a:r>
              <a:rPr lang="en-US" sz="1000">
                <a:latin typeface="Fira Sans" panose="020B0503050000020004" pitchFamily="34" charset="0"/>
                <a:ea typeface="Fira Sans Light" panose="020B0403050000020004" pitchFamily="34" charset="0"/>
              </a:rPr>
              <a:t>in Noise</a:t>
            </a:r>
          </a:p>
        </p:txBody>
      </p:sp>
      <p:pic>
        <p:nvPicPr>
          <p:cNvPr id="44" name="Graphic 43">
            <a:extLst>
              <a:ext uri="{FF2B5EF4-FFF2-40B4-BE49-F238E27FC236}">
                <a16:creationId xmlns:a16="http://schemas.microsoft.com/office/drawing/2014/main" id="{CEA080F2-4F72-6FCB-8CB0-A7EEF4DAFF5F}"/>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3936500" y="4508783"/>
            <a:ext cx="776437" cy="525237"/>
          </a:xfrm>
          <a:prstGeom prst="rect">
            <a:avLst/>
          </a:prstGeom>
        </p:spPr>
      </p:pic>
      <p:sp>
        <p:nvSpPr>
          <p:cNvPr id="45" name="TextBox 44">
            <a:extLst>
              <a:ext uri="{FF2B5EF4-FFF2-40B4-BE49-F238E27FC236}">
                <a16:creationId xmlns:a16="http://schemas.microsoft.com/office/drawing/2014/main" id="{ACFEC539-645E-1B52-669D-B1D3ED38E21E}"/>
              </a:ext>
            </a:extLst>
          </p:cNvPr>
          <p:cNvSpPr txBox="1"/>
          <p:nvPr/>
        </p:nvSpPr>
        <p:spPr>
          <a:xfrm>
            <a:off x="4055144" y="4997009"/>
            <a:ext cx="514885" cy="2308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Noise</a:t>
            </a:r>
          </a:p>
        </p:txBody>
      </p:sp>
      <p:pic>
        <p:nvPicPr>
          <p:cNvPr id="47" name="Graphic 46">
            <a:extLst>
              <a:ext uri="{FF2B5EF4-FFF2-40B4-BE49-F238E27FC236}">
                <a16:creationId xmlns:a16="http://schemas.microsoft.com/office/drawing/2014/main" id="{AF63E934-C9A2-842E-CB97-4B613C5B1053}"/>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5139746" y="5250409"/>
            <a:ext cx="740990" cy="716829"/>
          </a:xfrm>
          <a:prstGeom prst="rect">
            <a:avLst/>
          </a:prstGeom>
        </p:spPr>
      </p:pic>
      <p:sp>
        <p:nvSpPr>
          <p:cNvPr id="48" name="TextBox 47">
            <a:extLst>
              <a:ext uri="{FF2B5EF4-FFF2-40B4-BE49-F238E27FC236}">
                <a16:creationId xmlns:a16="http://schemas.microsoft.com/office/drawing/2014/main" id="{7C1E8936-DE20-2AB4-F8FD-EC9427D338D6}"/>
              </a:ext>
            </a:extLst>
          </p:cNvPr>
          <p:cNvSpPr txBox="1"/>
          <p:nvPr/>
        </p:nvSpPr>
        <p:spPr>
          <a:xfrm>
            <a:off x="5210712" y="5862484"/>
            <a:ext cx="511679" cy="2308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Music</a:t>
            </a:r>
          </a:p>
        </p:txBody>
      </p:sp>
      <p:sp>
        <p:nvSpPr>
          <p:cNvPr id="49" name="TextBox 48">
            <a:extLst>
              <a:ext uri="{FF2B5EF4-FFF2-40B4-BE49-F238E27FC236}">
                <a16:creationId xmlns:a16="http://schemas.microsoft.com/office/drawing/2014/main" id="{CABDC086-2339-D43D-B6A0-1E55F22148D1}"/>
              </a:ext>
            </a:extLst>
          </p:cNvPr>
          <p:cNvSpPr txBox="1"/>
          <p:nvPr/>
        </p:nvSpPr>
        <p:spPr>
          <a:xfrm>
            <a:off x="498061" y="4997009"/>
            <a:ext cx="987771" cy="369332"/>
          </a:xfrm>
          <a:prstGeom prst="rect">
            <a:avLst/>
          </a:prstGeom>
          <a:noFill/>
        </p:spPr>
        <p:txBody>
          <a:bodyPr wrap="none" rtlCol="0">
            <a:spAutoFit/>
          </a:bodyPr>
          <a:lstStyle/>
          <a:p>
            <a:pPr algn="ctr">
              <a:lnSpc>
                <a:spcPct val="90000"/>
              </a:lnSpc>
              <a:spcBef>
                <a:spcPts val="999"/>
              </a:spcBef>
            </a:pPr>
            <a:r>
              <a:rPr lang="en-US" sz="1000" dirty="0">
                <a:latin typeface="Fira Sans" panose="020B0503050000020004" pitchFamily="34" charset="0"/>
                <a:ea typeface="Fira Sans Light" panose="020B0403050000020004" pitchFamily="34" charset="0"/>
              </a:rPr>
              <a:t>Conversation </a:t>
            </a:r>
            <a:br>
              <a:rPr lang="en-US" sz="1000" dirty="0">
                <a:latin typeface="Fira Sans" panose="020B0503050000020004" pitchFamily="34" charset="0"/>
                <a:ea typeface="Fira Sans Light" panose="020B0403050000020004" pitchFamily="34" charset="0"/>
              </a:rPr>
            </a:br>
            <a:r>
              <a:rPr lang="en-US" sz="1000" dirty="0">
                <a:latin typeface="Fira Sans" panose="020B0503050000020004" pitchFamily="34" charset="0"/>
                <a:ea typeface="Fira Sans Light" panose="020B0403050000020004" pitchFamily="34" charset="0"/>
              </a:rPr>
              <a:t>in Loud Noise</a:t>
            </a:r>
          </a:p>
        </p:txBody>
      </p:sp>
      <p:sp>
        <p:nvSpPr>
          <p:cNvPr id="14" name="Content Placeholder 29">
            <a:extLst>
              <a:ext uri="{FF2B5EF4-FFF2-40B4-BE49-F238E27FC236}">
                <a16:creationId xmlns:a16="http://schemas.microsoft.com/office/drawing/2014/main" id="{5F339AB4-5406-FD2E-4405-C05B017CBA52}"/>
              </a:ext>
            </a:extLst>
          </p:cNvPr>
          <p:cNvSpPr txBox="1">
            <a:spLocks/>
          </p:cNvSpPr>
          <p:nvPr/>
        </p:nvSpPr>
        <p:spPr bwMode="auto">
          <a:xfrm>
            <a:off x="623112" y="1311463"/>
            <a:ext cx="2313714" cy="55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751" rIns="456724" bIns="46751" numCol="1" anchor="t" anchorCtr="0" compatLnSpc="1">
            <a:prstTxWarp prst="textNoShape">
              <a:avLst/>
            </a:prstTxWarp>
          </a:bodyPr>
          <a:lstStyle>
            <a:lvl1pPr marL="0" marR="0" indent="0" algn="l" defTabSz="1188720" rtl="0" eaLnBrk="1" fontAlgn="base" latinLnBrk="0" hangingPunct="1">
              <a:lnSpc>
                <a:spcPct val="105000"/>
              </a:lnSpc>
              <a:spcBef>
                <a:spcPts val="1000"/>
              </a:spcBef>
              <a:spcAft>
                <a:spcPct val="0"/>
              </a:spcAft>
              <a:buClr>
                <a:schemeClr val="bg2"/>
              </a:buClr>
              <a:buSzPct val="140000"/>
              <a:buFont typeface="Arial" panose="020B0604020202020204" pitchFamily="34" charset="0"/>
              <a:buNone/>
              <a:tabLst>
                <a:tab pos="401638" algn="l"/>
              </a:tabLst>
              <a:defRPr sz="2000" baseline="0">
                <a:solidFill>
                  <a:schemeClr val="tx1">
                    <a:lumMod val="65000"/>
                    <a:lumOff val="35000"/>
                  </a:schemeClr>
                </a:solidFill>
                <a:latin typeface="+mn-lt"/>
                <a:ea typeface="+mn-ea"/>
                <a:cs typeface="+mn-cs"/>
              </a:defRPr>
            </a:lvl1pPr>
            <a:lvl2pPr marL="400050" marR="0" indent="-285750" algn="l" defTabSz="1084263" rtl="0" eaLnBrk="1" fontAlgn="base" latinLnBrk="0" hangingPunct="1">
              <a:lnSpc>
                <a:spcPct val="105000"/>
              </a:lnSpc>
              <a:spcBef>
                <a:spcPts val="850"/>
              </a:spcBef>
              <a:spcAft>
                <a:spcPct val="0"/>
              </a:spcAft>
              <a:buClr>
                <a:schemeClr val="bg2"/>
              </a:buClr>
              <a:buSzPct val="110000"/>
              <a:buFontTx/>
              <a:buChar char="•"/>
              <a:tabLst/>
              <a:defRPr sz="2000" i="0" baseline="0">
                <a:solidFill>
                  <a:schemeClr val="tx1">
                    <a:lumMod val="65000"/>
                    <a:lumOff val="35000"/>
                  </a:schemeClr>
                </a:solidFill>
                <a:latin typeface="+mn-lt"/>
              </a:defRPr>
            </a:lvl2pPr>
            <a:lvl3pPr marL="685800" indent="-285750"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3pPr>
            <a:lvl4pPr marL="973138" indent="-287338" algn="l" defTabSz="1084263" rtl="0" eaLnBrk="1" fontAlgn="base" hangingPunct="1">
              <a:lnSpc>
                <a:spcPct val="105000"/>
              </a:lnSpc>
              <a:spcBef>
                <a:spcPts val="850"/>
              </a:spcBef>
              <a:spcAft>
                <a:spcPct val="0"/>
              </a:spcAft>
              <a:buClr>
                <a:schemeClr val="bg2"/>
              </a:buClr>
              <a:buSzPct val="110000"/>
              <a:buChar char="•"/>
              <a:defRPr sz="2000" i="0">
                <a:solidFill>
                  <a:schemeClr val="tx1">
                    <a:lumMod val="65000"/>
                    <a:lumOff val="35000"/>
                  </a:schemeClr>
                </a:solidFill>
                <a:latin typeface="+mn-lt"/>
              </a:defRPr>
            </a:lvl4pPr>
            <a:lvl5pPr marL="1258888" indent="-285750" algn="l" defTabSz="1084263" rtl="0" eaLnBrk="1" fontAlgn="base" hangingPunct="1">
              <a:lnSpc>
                <a:spcPct val="105000"/>
              </a:lnSpc>
              <a:spcBef>
                <a:spcPts val="850"/>
              </a:spcBef>
              <a:spcAft>
                <a:spcPct val="0"/>
              </a:spcAft>
              <a:buClr>
                <a:schemeClr val="bg2"/>
              </a:buClr>
              <a:buSzPct val="110000"/>
              <a:buChar char="•"/>
              <a:defRPr sz="2000" i="0" baseline="0">
                <a:solidFill>
                  <a:schemeClr val="tx1">
                    <a:lumMod val="65000"/>
                    <a:lumOff val="35000"/>
                  </a:schemeClr>
                </a:solidFill>
                <a:latin typeface="+mn-lt"/>
              </a:defRPr>
            </a:lvl5pPr>
            <a:lvl6pPr marL="1543050" indent="-284163" algn="l" defTabSz="1084263" rtl="0" eaLnBrk="1" fontAlgn="base" hangingPunct="1">
              <a:lnSpc>
                <a:spcPct val="105000"/>
              </a:lnSpc>
              <a:spcBef>
                <a:spcPts val="850"/>
              </a:spcBef>
              <a:spcAft>
                <a:spcPct val="0"/>
              </a:spcAft>
              <a:buClr>
                <a:schemeClr val="bg2"/>
              </a:buClr>
              <a:buSzPct val="110000"/>
              <a:buChar char="•"/>
              <a:defRPr sz="2000">
                <a:solidFill>
                  <a:schemeClr val="tx1">
                    <a:lumMod val="65000"/>
                    <a:lumOff val="35000"/>
                  </a:schemeClr>
                </a:solidFill>
                <a:latin typeface="+mn-lt"/>
              </a:defRPr>
            </a:lvl6pPr>
            <a:lvl7pPr marL="20574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7pPr>
            <a:lvl8pPr marL="25146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8pPr>
            <a:lvl9pPr marL="2971800" indent="-171450" algn="l" defTabSz="1084263" rtl="0" eaLnBrk="1" fontAlgn="base" hangingPunct="1">
              <a:lnSpc>
                <a:spcPts val="2000"/>
              </a:lnSpc>
              <a:spcBef>
                <a:spcPts val="200"/>
              </a:spcBef>
              <a:spcAft>
                <a:spcPct val="0"/>
              </a:spcAft>
              <a:buClr>
                <a:schemeClr val="tx2"/>
              </a:buClr>
              <a:buSzPct val="110000"/>
              <a:buChar char="•"/>
              <a:defRPr>
                <a:solidFill>
                  <a:schemeClr val="tx1"/>
                </a:solidFill>
                <a:latin typeface="+mn-lt"/>
              </a:defRPr>
            </a:lvl9pPr>
          </a:lstStyle>
          <a:p>
            <a:r>
              <a:rPr lang="en-US" sz="2800" b="1" kern="0">
                <a:solidFill>
                  <a:schemeClr val="tx1"/>
                </a:solidFill>
                <a:latin typeface="Fira Sans" panose="020B0503050000020004" pitchFamily="34" charset="0"/>
                <a:ea typeface="Fira Sans" panose="020B0503050000020004" pitchFamily="34" charset="0"/>
              </a:rPr>
              <a:t>Level 9</a:t>
            </a:r>
          </a:p>
        </p:txBody>
      </p:sp>
      <p:pic>
        <p:nvPicPr>
          <p:cNvPr id="17" name="Graphic 16">
            <a:extLst>
              <a:ext uri="{FF2B5EF4-FFF2-40B4-BE49-F238E27FC236}">
                <a16:creationId xmlns:a16="http://schemas.microsoft.com/office/drawing/2014/main" id="{0541A0A7-8F0A-EF80-A3FC-61C8E0BA446C}"/>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146998" y="4507638"/>
            <a:ext cx="452166" cy="527526"/>
          </a:xfrm>
          <a:prstGeom prst="rect">
            <a:avLst/>
          </a:prstGeom>
        </p:spPr>
      </p:pic>
      <p:pic>
        <p:nvPicPr>
          <p:cNvPr id="18" name="Graphic 17">
            <a:extLst>
              <a:ext uri="{FF2B5EF4-FFF2-40B4-BE49-F238E27FC236}">
                <a16:creationId xmlns:a16="http://schemas.microsoft.com/office/drawing/2014/main" id="{1B546A0B-DA99-CAA0-FB5E-EAE91BA4C744}"/>
              </a:ext>
            </a:extLst>
          </p:cNvPr>
          <p:cNvPicPr>
            <a:picLocks noChangeAspect="1"/>
          </p:cNvPicPr>
          <p:nvPr/>
        </p:nvPicPr>
        <p:blipFill>
          <a:blip r:embed="rId15" cstate="screen">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8096758" y="3472534"/>
            <a:ext cx="552646" cy="571485"/>
          </a:xfrm>
          <a:prstGeom prst="rect">
            <a:avLst/>
          </a:prstGeom>
        </p:spPr>
      </p:pic>
      <p:sp>
        <p:nvSpPr>
          <p:cNvPr id="19" name="TextBox 18">
            <a:extLst>
              <a:ext uri="{FF2B5EF4-FFF2-40B4-BE49-F238E27FC236}">
                <a16:creationId xmlns:a16="http://schemas.microsoft.com/office/drawing/2014/main" id="{4962CFA7-05AA-203A-6852-7D389B4D27F1}"/>
              </a:ext>
            </a:extLst>
          </p:cNvPr>
          <p:cNvSpPr txBox="1"/>
          <p:nvPr/>
        </p:nvSpPr>
        <p:spPr>
          <a:xfrm>
            <a:off x="8122050" y="4997009"/>
            <a:ext cx="502062" cy="2308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Quiet</a:t>
            </a:r>
          </a:p>
        </p:txBody>
      </p:sp>
      <p:sp>
        <p:nvSpPr>
          <p:cNvPr id="20" name="TextBox 19">
            <a:extLst>
              <a:ext uri="{FF2B5EF4-FFF2-40B4-BE49-F238E27FC236}">
                <a16:creationId xmlns:a16="http://schemas.microsoft.com/office/drawing/2014/main" id="{B0F92729-1AF7-3872-AC1A-ACB6C78D58D1}"/>
              </a:ext>
            </a:extLst>
          </p:cNvPr>
          <p:cNvSpPr txBox="1"/>
          <p:nvPr/>
        </p:nvSpPr>
        <p:spPr>
          <a:xfrm>
            <a:off x="7854922" y="3987245"/>
            <a:ext cx="1036318" cy="369332"/>
          </a:xfrm>
          <a:prstGeom prst="rect">
            <a:avLst/>
          </a:prstGeom>
          <a:noFill/>
        </p:spPr>
        <p:txBody>
          <a:bodyPr wrap="square" rtlCol="0">
            <a:spAutoFit/>
          </a:bodyPr>
          <a:lstStyle/>
          <a:p>
            <a:pPr algn="ctr">
              <a:lnSpc>
                <a:spcPct val="90000"/>
              </a:lnSpc>
              <a:spcBef>
                <a:spcPts val="999"/>
              </a:spcBef>
            </a:pPr>
            <a:r>
              <a:rPr lang="en-US" sz="1000" dirty="0">
                <a:latin typeface="Fira Sans" panose="020B0503050000020004" pitchFamily="34" charset="0"/>
                <a:ea typeface="Fira Sans Light" panose="020B0403050000020004" pitchFamily="34" charset="0"/>
              </a:rPr>
              <a:t>Conversation </a:t>
            </a:r>
            <a:br>
              <a:rPr lang="en-US" sz="1000" dirty="0">
                <a:latin typeface="Fira Sans" panose="020B0503050000020004" pitchFamily="34" charset="0"/>
                <a:ea typeface="Fira Sans Light" panose="020B0403050000020004" pitchFamily="34" charset="0"/>
              </a:rPr>
            </a:br>
            <a:r>
              <a:rPr lang="en-US" sz="1000" dirty="0">
                <a:latin typeface="Fira Sans" panose="020B0503050000020004" pitchFamily="34" charset="0"/>
                <a:ea typeface="Fira Sans Light" panose="020B0403050000020004" pitchFamily="34" charset="0"/>
              </a:rPr>
              <a:t>in Quiet</a:t>
            </a:r>
          </a:p>
        </p:txBody>
      </p:sp>
      <p:pic>
        <p:nvPicPr>
          <p:cNvPr id="21" name="Graphic 20">
            <a:extLst>
              <a:ext uri="{FF2B5EF4-FFF2-40B4-BE49-F238E27FC236}">
                <a16:creationId xmlns:a16="http://schemas.microsoft.com/office/drawing/2014/main" id="{2F949E2D-DE98-A281-8872-62C0600CFEA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856349" y="3413277"/>
            <a:ext cx="875480" cy="689998"/>
          </a:xfrm>
          <a:prstGeom prst="rect">
            <a:avLst/>
          </a:prstGeom>
        </p:spPr>
      </p:pic>
      <p:sp>
        <p:nvSpPr>
          <p:cNvPr id="23" name="TextBox 22">
            <a:extLst>
              <a:ext uri="{FF2B5EF4-FFF2-40B4-BE49-F238E27FC236}">
                <a16:creationId xmlns:a16="http://schemas.microsoft.com/office/drawing/2014/main" id="{73237B12-94DE-1C2D-28BE-EA2887E34957}"/>
              </a:ext>
            </a:extLst>
          </p:cNvPr>
          <p:cNvSpPr txBox="1"/>
          <p:nvPr/>
        </p:nvSpPr>
        <p:spPr>
          <a:xfrm>
            <a:off x="6790271" y="3987245"/>
            <a:ext cx="987771" cy="3693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Conversation </a:t>
            </a:r>
            <a:br>
              <a:rPr lang="en-US" sz="1000">
                <a:latin typeface="Fira Sans" panose="020B0503050000020004" pitchFamily="34" charset="0"/>
                <a:ea typeface="Fira Sans Light" panose="020B0403050000020004" pitchFamily="34" charset="0"/>
              </a:rPr>
            </a:br>
            <a:r>
              <a:rPr lang="en-US" sz="1000">
                <a:latin typeface="Fira Sans" panose="020B0503050000020004" pitchFamily="34" charset="0"/>
                <a:ea typeface="Fira Sans Light" panose="020B0403050000020004" pitchFamily="34" charset="0"/>
              </a:rPr>
              <a:t>in Noise</a:t>
            </a:r>
          </a:p>
        </p:txBody>
      </p:sp>
      <p:pic>
        <p:nvPicPr>
          <p:cNvPr id="24" name="Graphic 23">
            <a:extLst>
              <a:ext uri="{FF2B5EF4-FFF2-40B4-BE49-F238E27FC236}">
                <a16:creationId xmlns:a16="http://schemas.microsoft.com/office/drawing/2014/main" id="{488828A9-4128-603B-DD95-9AACE748A66A}"/>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6843030" y="4508783"/>
            <a:ext cx="776437" cy="525237"/>
          </a:xfrm>
          <a:prstGeom prst="rect">
            <a:avLst/>
          </a:prstGeom>
        </p:spPr>
      </p:pic>
      <p:sp>
        <p:nvSpPr>
          <p:cNvPr id="25" name="TextBox 24">
            <a:extLst>
              <a:ext uri="{FF2B5EF4-FFF2-40B4-BE49-F238E27FC236}">
                <a16:creationId xmlns:a16="http://schemas.microsoft.com/office/drawing/2014/main" id="{C0CBF6AA-647F-CABC-B107-30F89704CAAA}"/>
              </a:ext>
            </a:extLst>
          </p:cNvPr>
          <p:cNvSpPr txBox="1"/>
          <p:nvPr/>
        </p:nvSpPr>
        <p:spPr>
          <a:xfrm>
            <a:off x="6961674" y="4997009"/>
            <a:ext cx="514885" cy="2308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Noise</a:t>
            </a:r>
          </a:p>
        </p:txBody>
      </p:sp>
      <p:pic>
        <p:nvPicPr>
          <p:cNvPr id="28" name="Graphic 27">
            <a:extLst>
              <a:ext uri="{FF2B5EF4-FFF2-40B4-BE49-F238E27FC236}">
                <a16:creationId xmlns:a16="http://schemas.microsoft.com/office/drawing/2014/main" id="{BA119226-3541-B575-99F8-18608FBE7F5D}"/>
              </a:ext>
            </a:extLst>
          </p:cNvPr>
          <p:cNvPicPr>
            <a:picLocks noChangeAspect="1"/>
          </p:cNvPicPr>
          <p:nvPr/>
        </p:nvPicPr>
        <p:blipFill>
          <a:blip r:embed="rId15" cstate="screen">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10854706" y="3472534"/>
            <a:ext cx="552646" cy="571485"/>
          </a:xfrm>
          <a:prstGeom prst="rect">
            <a:avLst/>
          </a:prstGeom>
        </p:spPr>
      </p:pic>
      <p:sp>
        <p:nvSpPr>
          <p:cNvPr id="29" name="TextBox 28">
            <a:extLst>
              <a:ext uri="{FF2B5EF4-FFF2-40B4-BE49-F238E27FC236}">
                <a16:creationId xmlns:a16="http://schemas.microsoft.com/office/drawing/2014/main" id="{B2DA3966-1C0D-EE70-8B0D-0F1560CCCE2E}"/>
              </a:ext>
            </a:extLst>
          </p:cNvPr>
          <p:cNvSpPr txBox="1"/>
          <p:nvPr/>
        </p:nvSpPr>
        <p:spPr>
          <a:xfrm>
            <a:off x="10612870" y="3987245"/>
            <a:ext cx="1036318" cy="369332"/>
          </a:xfrm>
          <a:prstGeom prst="rect">
            <a:avLst/>
          </a:prstGeom>
          <a:noFill/>
        </p:spPr>
        <p:txBody>
          <a:bodyPr wrap="square" rtlCol="0">
            <a:spAutoFit/>
          </a:bodyPr>
          <a:lstStyle/>
          <a:p>
            <a:pPr algn="ctr">
              <a:lnSpc>
                <a:spcPct val="90000"/>
              </a:lnSpc>
              <a:spcBef>
                <a:spcPts val="999"/>
              </a:spcBef>
            </a:pPr>
            <a:r>
              <a:rPr lang="en-US" sz="1000" dirty="0">
                <a:latin typeface="Fira Sans" panose="020B0503050000020004" pitchFamily="34" charset="0"/>
                <a:ea typeface="Fira Sans Light" panose="020B0403050000020004" pitchFamily="34" charset="0"/>
              </a:rPr>
              <a:t>Conversation </a:t>
            </a:r>
            <a:br>
              <a:rPr lang="en-US" sz="1000" dirty="0">
                <a:latin typeface="Fira Sans" panose="020B0503050000020004" pitchFamily="34" charset="0"/>
                <a:ea typeface="Fira Sans Light" panose="020B0403050000020004" pitchFamily="34" charset="0"/>
              </a:rPr>
            </a:br>
            <a:r>
              <a:rPr lang="en-US" sz="1000" dirty="0">
                <a:latin typeface="Fira Sans" panose="020B0503050000020004" pitchFamily="34" charset="0"/>
                <a:ea typeface="Fira Sans Light" panose="020B0403050000020004" pitchFamily="34" charset="0"/>
              </a:rPr>
              <a:t>in Quiet</a:t>
            </a:r>
          </a:p>
        </p:txBody>
      </p:sp>
      <p:pic>
        <p:nvPicPr>
          <p:cNvPr id="38" name="Graphic 37">
            <a:extLst>
              <a:ext uri="{FF2B5EF4-FFF2-40B4-BE49-F238E27FC236}">
                <a16:creationId xmlns:a16="http://schemas.microsoft.com/office/drawing/2014/main" id="{FE839172-D6B5-F127-273C-6F522E61500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14297" y="3413277"/>
            <a:ext cx="875480" cy="689998"/>
          </a:xfrm>
          <a:prstGeom prst="rect">
            <a:avLst/>
          </a:prstGeom>
        </p:spPr>
      </p:pic>
      <p:sp>
        <p:nvSpPr>
          <p:cNvPr id="39" name="TextBox 38">
            <a:extLst>
              <a:ext uri="{FF2B5EF4-FFF2-40B4-BE49-F238E27FC236}">
                <a16:creationId xmlns:a16="http://schemas.microsoft.com/office/drawing/2014/main" id="{B619E7A0-5A52-96E0-D350-57F527E52E3A}"/>
              </a:ext>
            </a:extLst>
          </p:cNvPr>
          <p:cNvSpPr txBox="1"/>
          <p:nvPr/>
        </p:nvSpPr>
        <p:spPr>
          <a:xfrm>
            <a:off x="9548219" y="3987245"/>
            <a:ext cx="987771" cy="369332"/>
          </a:xfrm>
          <a:prstGeom prst="rect">
            <a:avLst/>
          </a:prstGeom>
          <a:noFill/>
        </p:spPr>
        <p:txBody>
          <a:bodyPr wrap="none" rtlCol="0">
            <a:spAutoFit/>
          </a:bodyPr>
          <a:lstStyle/>
          <a:p>
            <a:pPr algn="ctr">
              <a:lnSpc>
                <a:spcPct val="90000"/>
              </a:lnSpc>
              <a:spcBef>
                <a:spcPts val="999"/>
              </a:spcBef>
            </a:pPr>
            <a:r>
              <a:rPr lang="en-US" sz="1000">
                <a:latin typeface="Fira Sans" panose="020B0503050000020004" pitchFamily="34" charset="0"/>
                <a:ea typeface="Fira Sans Light" panose="020B0403050000020004" pitchFamily="34" charset="0"/>
              </a:rPr>
              <a:t>Conversation </a:t>
            </a:r>
            <a:br>
              <a:rPr lang="en-US" sz="1000">
                <a:latin typeface="Fira Sans" panose="020B0503050000020004" pitchFamily="34" charset="0"/>
                <a:ea typeface="Fira Sans Light" panose="020B0403050000020004" pitchFamily="34" charset="0"/>
              </a:rPr>
            </a:br>
            <a:r>
              <a:rPr lang="en-US" sz="1000">
                <a:latin typeface="Fira Sans" panose="020B0503050000020004" pitchFamily="34" charset="0"/>
                <a:ea typeface="Fira Sans Light" panose="020B0403050000020004" pitchFamily="34" charset="0"/>
              </a:rPr>
              <a:t>in Noise</a:t>
            </a:r>
          </a:p>
        </p:txBody>
      </p:sp>
    </p:spTree>
    <p:extLst>
      <p:ext uri="{BB962C8B-B14F-4D97-AF65-F5344CB8AC3E}">
        <p14:creationId xmlns:p14="http://schemas.microsoft.com/office/powerpoint/2010/main" val="3253283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762C8-A109-456D-CF91-57D955B7AFAC}"/>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2671B956-E203-6BC9-6D47-13050A981990}"/>
              </a:ext>
            </a:extLst>
          </p:cNvPr>
          <p:cNvSpPr>
            <a:spLocks noGrp="1"/>
          </p:cNvSpPr>
          <p:nvPr>
            <p:ph type="body" sz="quarter" idx="10"/>
          </p:nvPr>
        </p:nvSpPr>
        <p:spPr/>
        <p:txBody>
          <a:bodyPr/>
          <a:lstStyle/>
          <a:p>
            <a:r>
              <a:rPr lang="en-US" dirty="0"/>
              <a:t>A wealth of data to support your journey</a:t>
            </a:r>
          </a:p>
        </p:txBody>
      </p:sp>
      <p:sp>
        <p:nvSpPr>
          <p:cNvPr id="16" name="Content Placeholder 15">
            <a:extLst>
              <a:ext uri="{FF2B5EF4-FFF2-40B4-BE49-F238E27FC236}">
                <a16:creationId xmlns:a16="http://schemas.microsoft.com/office/drawing/2014/main" id="{04967DFE-742C-4E38-8B61-C4B93174AD9B}"/>
              </a:ext>
            </a:extLst>
          </p:cNvPr>
          <p:cNvSpPr>
            <a:spLocks noGrp="1"/>
          </p:cNvSpPr>
          <p:nvPr>
            <p:ph sz="quarter" idx="11"/>
          </p:nvPr>
        </p:nvSpPr>
        <p:spPr>
          <a:xfrm>
            <a:off x="630029" y="1954802"/>
            <a:ext cx="7652837" cy="752887"/>
          </a:xfrm>
        </p:spPr>
        <p:txBody>
          <a:bodyPr/>
          <a:lstStyle/>
          <a:p>
            <a:pPr defTabSz="913486">
              <a:lnSpc>
                <a:spcPct val="100000"/>
              </a:lnSpc>
              <a:spcBef>
                <a:spcPct val="0"/>
              </a:spcBef>
              <a:buClrTx/>
              <a:buSzTx/>
              <a:tabLst/>
              <a:defRPr/>
            </a:pPr>
            <a:r>
              <a:rPr lang="en-US" sz="2200" kern="1200">
                <a:solidFill>
                  <a:srgbClr val="000000"/>
                </a:solidFill>
                <a:cs typeface="+mn-cs"/>
              </a:rPr>
              <a:t>In addition to programming your hearing aids, we have several tools to help you along the way</a:t>
            </a:r>
          </a:p>
        </p:txBody>
      </p:sp>
      <p:sp>
        <p:nvSpPr>
          <p:cNvPr id="14" name="Title 13">
            <a:extLst>
              <a:ext uri="{FF2B5EF4-FFF2-40B4-BE49-F238E27FC236}">
                <a16:creationId xmlns:a16="http://schemas.microsoft.com/office/drawing/2014/main" id="{AB7BAB6C-4DDA-0DD6-67F6-3D6D6528225C}"/>
              </a:ext>
            </a:extLst>
          </p:cNvPr>
          <p:cNvSpPr>
            <a:spLocks noGrp="1"/>
          </p:cNvSpPr>
          <p:nvPr>
            <p:ph type="title"/>
          </p:nvPr>
        </p:nvSpPr>
        <p:spPr/>
        <p:txBody>
          <a:bodyPr>
            <a:normAutofit/>
          </a:bodyPr>
          <a:lstStyle/>
          <a:p>
            <a:r>
              <a:rPr lang="en-US"/>
              <a:t>Helping you reach your listening goals </a:t>
            </a:r>
            <a:endParaRPr lang="en-US" sz="3996"/>
          </a:p>
        </p:txBody>
      </p:sp>
      <p:sp>
        <p:nvSpPr>
          <p:cNvPr id="4" name="TextBox 3">
            <a:extLst>
              <a:ext uri="{FF2B5EF4-FFF2-40B4-BE49-F238E27FC236}">
                <a16:creationId xmlns:a16="http://schemas.microsoft.com/office/drawing/2014/main" id="{C30151FD-E9FD-3FAC-308A-1A1A2DB27112}"/>
              </a:ext>
            </a:extLst>
          </p:cNvPr>
          <p:cNvSpPr txBox="1"/>
          <p:nvPr/>
        </p:nvSpPr>
        <p:spPr>
          <a:xfrm>
            <a:off x="3429143" y="2707353"/>
            <a:ext cx="2796752" cy="1900520"/>
          </a:xfrm>
          <a:prstGeom prst="rect">
            <a:avLst/>
          </a:prstGeom>
          <a:noFill/>
        </p:spPr>
        <p:txBody>
          <a:bodyPr wrap="square" rtlCol="0">
            <a:spAutoFit/>
          </a:bodyPr>
          <a:lstStyle/>
          <a:p>
            <a:pPr marL="0" marR="0" lvl="0" indent="0" algn="l" defTabSz="913486"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Fira Sans Light" panose="020B0403050000020004" pitchFamily="34" charset="0"/>
                <a:ea typeface="Fira Sans SemiBold" panose="020B0503050000020004" pitchFamily="34" charset="0"/>
                <a:cs typeface="+mn-cs"/>
              </a:rPr>
              <a:t>Ratings</a:t>
            </a:r>
          </a:p>
          <a:p>
            <a:pPr marL="284830" marR="0" lvl="0" indent="-284830" algn="l" defTabSz="913486" rtl="0" eaLnBrk="1" fontAlgn="base" latinLnBrk="0" hangingPunct="1">
              <a:lnSpc>
                <a:spcPct val="100000"/>
              </a:lnSpc>
              <a:spcBef>
                <a:spcPts val="598"/>
              </a:spcBef>
              <a:spcAft>
                <a:spcPct val="0"/>
              </a:spcAft>
              <a:buClr>
                <a:srgbClr val="00AEEF"/>
              </a:buClr>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rPr>
              <a:t>Tell us what you like and don’t like about a given listening environment in real time</a:t>
            </a:r>
          </a:p>
          <a:p>
            <a:pPr marL="0" marR="0" lvl="0" indent="0" algn="l" defTabSz="914400" rtl="0" eaLnBrk="1" fontAlgn="base" latinLnBrk="0" hangingPunct="1">
              <a:lnSpc>
                <a:spcPct val="105000"/>
              </a:lnSpc>
              <a:spcBef>
                <a:spcPts val="100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endParaRPr>
          </a:p>
        </p:txBody>
      </p:sp>
      <p:sp>
        <p:nvSpPr>
          <p:cNvPr id="6" name="TextBox 5">
            <a:extLst>
              <a:ext uri="{FF2B5EF4-FFF2-40B4-BE49-F238E27FC236}">
                <a16:creationId xmlns:a16="http://schemas.microsoft.com/office/drawing/2014/main" id="{D76EDAAA-3C14-630F-36A5-DA676FEED1E7}"/>
              </a:ext>
            </a:extLst>
          </p:cNvPr>
          <p:cNvSpPr txBox="1"/>
          <p:nvPr/>
        </p:nvSpPr>
        <p:spPr>
          <a:xfrm>
            <a:off x="6228257" y="2707353"/>
            <a:ext cx="2796752" cy="3454792"/>
          </a:xfrm>
          <a:prstGeom prst="rect">
            <a:avLst/>
          </a:prstGeom>
          <a:noFill/>
        </p:spPr>
        <p:txBody>
          <a:bodyPr wrap="square" lIns="91440" tIns="45720" rIns="91440" bIns="45720" rtlCol="0" anchor="t">
            <a:spAutoFit/>
          </a:bodyPr>
          <a:lstStyle/>
          <a:p>
            <a:pPr defTabSz="913486">
              <a:defRPr/>
            </a:pPr>
            <a:r>
              <a:rPr lang="en-US" sz="2000" b="1" dirty="0">
                <a:solidFill>
                  <a:srgbClr val="000000"/>
                </a:solidFill>
                <a:latin typeface="Fira Sans Light"/>
                <a:ea typeface="Fira Sans SemiBold" panose="020B0503050000020004" pitchFamily="34" charset="0"/>
              </a:rPr>
              <a:t>Success Check</a:t>
            </a:r>
            <a:endParaRPr lang="en-US" sz="2000" i="0" u="none" strike="noStrike" kern="1200" cap="none" spc="0" normalizeH="0" baseline="0" noProof="0" dirty="0">
              <a:ln>
                <a:noFill/>
              </a:ln>
              <a:solidFill>
                <a:srgbClr val="000000"/>
              </a:solidFill>
              <a:effectLst/>
              <a:uLnTx/>
              <a:uFillTx/>
              <a:latin typeface="Fira Sans Light" panose="020B0403050000020004" pitchFamily="34" charset="0"/>
              <a:ea typeface="Fira Sans SemiBold" panose="020B0503050000020004" pitchFamily="34" charset="0"/>
            </a:endParaRPr>
          </a:p>
          <a:p>
            <a:pPr marL="284480" indent="-284480" defTabSz="913486">
              <a:spcBef>
                <a:spcPts val="598"/>
              </a:spcBef>
              <a:buFont typeface="Arial,Sans-Serif"/>
              <a:buChar char="•"/>
              <a:defRPr/>
            </a:pPr>
            <a:r>
              <a:rPr lang="en-US" sz="1600" dirty="0">
                <a:solidFill>
                  <a:srgbClr val="000000"/>
                </a:solidFill>
                <a:latin typeface="Fira Sans Light"/>
                <a:ea typeface="Fira Sans" panose="020B0503050000020004" pitchFamily="34" charset="0"/>
                <a:cs typeface="Calibri"/>
              </a:rPr>
              <a:t>Provides your Hearing Care Professional access to your Log It All score, Ratings and more without the need to connect hearing aids</a:t>
            </a:r>
          </a:p>
          <a:p>
            <a:pPr marL="284480" indent="-284480" defTabSz="913486">
              <a:spcBef>
                <a:spcPts val="598"/>
              </a:spcBef>
              <a:buFont typeface="Arial,Sans-Serif"/>
              <a:buChar char="•"/>
              <a:defRPr/>
            </a:pPr>
            <a:r>
              <a:rPr lang="en-US" sz="1600" dirty="0">
                <a:solidFill>
                  <a:srgbClr val="000000"/>
                </a:solidFill>
                <a:latin typeface="Fira Sans Light"/>
                <a:ea typeface="Fira Sans" panose="020B0503050000020004" pitchFamily="34" charset="0"/>
                <a:cs typeface="Calibri"/>
              </a:rPr>
              <a:t>An easy way to share your successes or barriers you may be facing </a:t>
            </a:r>
            <a:endParaRPr lang="en-US" dirty="0"/>
          </a:p>
          <a:p>
            <a:pPr marL="0" marR="0" lvl="0" indent="0" algn="l" defTabSz="914400" rtl="0" eaLnBrk="1" fontAlgn="base" latinLnBrk="0" hangingPunct="1">
              <a:lnSpc>
                <a:spcPct val="105000"/>
              </a:lnSpc>
              <a:spcBef>
                <a:spcPts val="100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endParaRPr>
          </a:p>
        </p:txBody>
      </p:sp>
      <p:pic>
        <p:nvPicPr>
          <p:cNvPr id="10" name="Picture 9">
            <a:extLst>
              <a:ext uri="{FF2B5EF4-FFF2-40B4-BE49-F238E27FC236}">
                <a16:creationId xmlns:a16="http://schemas.microsoft.com/office/drawing/2014/main" id="{C5825206-10D6-5B27-F55B-3B6788047CF0}"/>
              </a:ext>
            </a:extLst>
          </p:cNvPr>
          <p:cNvPicPr>
            <a:picLocks noChangeAspect="1"/>
          </p:cNvPicPr>
          <p:nvPr/>
        </p:nvPicPr>
        <p:blipFill>
          <a:blip r:embed="rId3"/>
          <a:stretch>
            <a:fillRect/>
          </a:stretch>
        </p:blipFill>
        <p:spPr>
          <a:xfrm>
            <a:off x="8957498" y="1954803"/>
            <a:ext cx="3288929" cy="2568672"/>
          </a:xfrm>
          <a:prstGeom prst="roundRect">
            <a:avLst/>
          </a:prstGeom>
          <a:ln>
            <a:noFill/>
          </a:ln>
          <a:effectLst>
            <a:softEdge rad="112500"/>
          </a:effectLst>
        </p:spPr>
      </p:pic>
      <p:sp>
        <p:nvSpPr>
          <p:cNvPr id="5" name="TextBox 4">
            <a:extLst>
              <a:ext uri="{FF2B5EF4-FFF2-40B4-BE49-F238E27FC236}">
                <a16:creationId xmlns:a16="http://schemas.microsoft.com/office/drawing/2014/main" id="{18FC0620-4E1C-8627-0B20-4E3FE45CBE22}"/>
              </a:ext>
            </a:extLst>
          </p:cNvPr>
          <p:cNvSpPr txBox="1"/>
          <p:nvPr/>
        </p:nvSpPr>
        <p:spPr>
          <a:xfrm>
            <a:off x="3429143" y="4320252"/>
            <a:ext cx="2796752" cy="2392963"/>
          </a:xfrm>
          <a:prstGeom prst="rect">
            <a:avLst/>
          </a:prstGeom>
          <a:noFill/>
        </p:spPr>
        <p:txBody>
          <a:bodyPr wrap="square" lIns="91440" tIns="45720" rIns="91440" bIns="45720" rtlCol="0" anchor="t">
            <a:spAutoFit/>
          </a:bodyPr>
          <a:lstStyle/>
          <a:p>
            <a:pPr marL="0" marR="0" lvl="0" indent="0" algn="l" defTabSz="913486" rtl="0" eaLnBrk="1" fontAlgn="base" latinLnBrk="0" hangingPunct="1">
              <a:lnSpc>
                <a:spcPct val="100000"/>
              </a:lnSpc>
              <a:spcBef>
                <a:spcPct val="0"/>
              </a:spcBef>
              <a:spcAft>
                <a:spcPct val="0"/>
              </a:spcAft>
              <a:buClrTx/>
              <a:buSzTx/>
              <a:buFontTx/>
              <a:buNone/>
              <a:tabLst/>
              <a:defRPr/>
            </a:pPr>
            <a:r>
              <a:rPr lang="en-US" sz="2000" b="1" dirty="0">
                <a:solidFill>
                  <a:srgbClr val="000000"/>
                </a:solidFill>
                <a:latin typeface="Fira Sans Light"/>
                <a:ea typeface="Fira Sans SemiBold" panose="020B0503050000020004" pitchFamily="34" charset="0"/>
              </a:rPr>
              <a:t>Usage</a:t>
            </a:r>
            <a:endParaRPr kumimoji="0" lang="en-US" sz="2000" b="1" i="0" u="none" strike="noStrike" kern="1200" cap="none" spc="0" normalizeH="0" baseline="0" noProof="0" dirty="0">
              <a:ln>
                <a:noFill/>
              </a:ln>
              <a:solidFill>
                <a:srgbClr val="000000"/>
              </a:solidFill>
              <a:effectLst/>
              <a:uLnTx/>
              <a:uFillTx/>
              <a:latin typeface="Fira Sans Light" panose="020B0403050000020004" pitchFamily="34" charset="0"/>
              <a:ea typeface="Fira Sans SemiBold" panose="020B0503050000020004" pitchFamily="34" charset="0"/>
              <a:cs typeface="+mn-cs"/>
            </a:endParaRPr>
          </a:p>
          <a:p>
            <a:pPr marL="284480" indent="-284480" defTabSz="913486">
              <a:spcBef>
                <a:spcPts val="598"/>
              </a:spcBef>
              <a:buClr>
                <a:srgbClr val="00AEEF"/>
              </a:buClr>
              <a:buFont typeface="Arial" panose="020B0604020202020204" pitchFamily="34" charset="0"/>
              <a:buChar char="•"/>
              <a:defRPr/>
            </a:pPr>
            <a:r>
              <a:rPr lang="en-US" sz="1600" dirty="0">
                <a:solidFill>
                  <a:srgbClr val="000000"/>
                </a:solidFill>
                <a:latin typeface="Fira Sans Light"/>
                <a:ea typeface="Fira Sans" panose="020B0503050000020004" pitchFamily="34" charset="0"/>
              </a:rPr>
              <a:t>When </a:t>
            </a:r>
            <a:r>
              <a:rPr kumimoji="0" lang="en-US" sz="1600" b="0" i="0" u="none" strike="noStrike" kern="1200" cap="none" spc="0" normalizeH="0" baseline="0" noProof="0" dirty="0">
                <a:ln>
                  <a:noFill/>
                </a:ln>
                <a:solidFill>
                  <a:srgbClr val="000000"/>
                </a:solidFill>
                <a:effectLst/>
                <a:uLnTx/>
                <a:uFillTx/>
                <a:latin typeface="Fira Sans Light"/>
                <a:ea typeface="Fira Sans" panose="020B0503050000020004" pitchFamily="34" charset="0"/>
              </a:rPr>
              <a:t>you </a:t>
            </a:r>
            <a:r>
              <a:rPr lang="en-US" sz="1600" dirty="0">
                <a:solidFill>
                  <a:srgbClr val="000000"/>
                </a:solidFill>
                <a:latin typeface="Fira Sans Light"/>
                <a:ea typeface="Fira Sans" panose="020B0503050000020004" pitchFamily="34" charset="0"/>
              </a:rPr>
              <a:t>visit your Hearing Care Professional, they can view usage data, including volume changes </a:t>
            </a:r>
            <a:r>
              <a:rPr kumimoji="0" lang="en-US" sz="1600" b="0" i="0" u="none" strike="noStrike" kern="1200" cap="none" spc="0" normalizeH="0" baseline="0" noProof="0" dirty="0">
                <a:ln>
                  <a:noFill/>
                </a:ln>
                <a:solidFill>
                  <a:srgbClr val="000000"/>
                </a:solidFill>
                <a:effectLst/>
                <a:uLnTx/>
                <a:uFillTx/>
                <a:latin typeface="Fira Sans Light"/>
                <a:ea typeface="Fira Sans" panose="020B0503050000020004" pitchFamily="34" charset="0"/>
              </a:rPr>
              <a:t>in </a:t>
            </a:r>
            <a:endParaRPr lang="en-US" sz="1600" b="0" i="0" u="none" strike="noStrike" kern="1200" cap="none" spc="0" normalizeH="0" baseline="0" noProof="0" dirty="0">
              <a:ln>
                <a:noFill/>
              </a:ln>
              <a:solidFill>
                <a:srgbClr val="000000"/>
              </a:solidFill>
              <a:effectLst/>
              <a:uLnTx/>
              <a:uFillTx/>
              <a:latin typeface="Fira Sans Light"/>
              <a:ea typeface="Fira Sans" panose="020B0503050000020004" pitchFamily="34" charset="0"/>
            </a:endParaRPr>
          </a:p>
          <a:p>
            <a:pPr marL="0" marR="0" lvl="0" indent="0" algn="l" defTabSz="914400" rtl="0" eaLnBrk="1" fontAlgn="base" latinLnBrk="0" hangingPunct="1">
              <a:lnSpc>
                <a:spcPct val="105000"/>
              </a:lnSpc>
              <a:spcBef>
                <a:spcPts val="100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endParaRPr>
          </a:p>
        </p:txBody>
      </p:sp>
      <p:sp>
        <p:nvSpPr>
          <p:cNvPr id="7" name="TextBox 6">
            <a:extLst>
              <a:ext uri="{FF2B5EF4-FFF2-40B4-BE49-F238E27FC236}">
                <a16:creationId xmlns:a16="http://schemas.microsoft.com/office/drawing/2014/main" id="{1973D2EE-7C2A-EC65-C812-99CBA07C4DF4}"/>
              </a:ext>
            </a:extLst>
          </p:cNvPr>
          <p:cNvSpPr txBox="1"/>
          <p:nvPr/>
        </p:nvSpPr>
        <p:spPr>
          <a:xfrm>
            <a:off x="627557" y="2707352"/>
            <a:ext cx="2796752" cy="3131627"/>
          </a:xfrm>
          <a:prstGeom prst="rect">
            <a:avLst/>
          </a:prstGeom>
          <a:noFill/>
        </p:spPr>
        <p:txBody>
          <a:bodyPr wrap="square" lIns="91440" tIns="45720" rIns="91440" bIns="45720" rtlCol="0" anchor="t">
            <a:spAutoFit/>
          </a:bodyPr>
          <a:lstStyle/>
          <a:p>
            <a:pPr defTabSz="913486">
              <a:defRPr/>
            </a:pPr>
            <a:r>
              <a:rPr lang="en-US" sz="2000" b="1" dirty="0">
                <a:solidFill>
                  <a:srgbClr val="000000"/>
                </a:solidFill>
                <a:latin typeface="Fira Sans Light"/>
                <a:ea typeface="Fira Sans SemiBold" panose="020B0503050000020004" pitchFamily="34" charset="0"/>
              </a:rPr>
              <a:t>Log It All</a:t>
            </a:r>
            <a:endParaRPr kumimoji="0" lang="en-US" sz="2000" b="1" i="0" u="none" strike="noStrike" kern="1200" cap="none" spc="0" normalizeH="0" baseline="0" noProof="0" dirty="0">
              <a:ln>
                <a:noFill/>
              </a:ln>
              <a:solidFill>
                <a:srgbClr val="000000"/>
              </a:solidFill>
              <a:effectLst/>
              <a:uLnTx/>
              <a:uFillTx/>
              <a:latin typeface="Fira Sans Light" panose="020B0403050000020004" pitchFamily="34" charset="0"/>
              <a:ea typeface="Fira Sans SemiBold" panose="020B0503050000020004" pitchFamily="34" charset="0"/>
              <a:cs typeface="+mn-cs"/>
            </a:endParaRPr>
          </a:p>
          <a:p>
            <a:pPr marL="284480" indent="-284480" defTabSz="913486">
              <a:spcBef>
                <a:spcPts val="598"/>
              </a:spcBef>
              <a:buClr>
                <a:srgbClr val="00AEEF"/>
              </a:buClr>
              <a:buFont typeface="Arial" panose="020B0604020202020204" pitchFamily="34" charset="0"/>
              <a:buChar char="•"/>
              <a:defRPr/>
            </a:pPr>
            <a:r>
              <a:rPr lang="en-US" sz="1600" dirty="0">
                <a:solidFill>
                  <a:srgbClr val="000000"/>
                </a:solidFill>
                <a:latin typeface="Fira Sans Light"/>
                <a:ea typeface="Fira Sans" panose="020B0503050000020004" pitchFamily="34" charset="0"/>
                <a:cs typeface="Calibri"/>
              </a:rPr>
              <a:t>Log It All allows your Hearing Care Professional to see the different listening environments you encounter every day, so their recommendations can be accurate to your needs</a:t>
            </a:r>
            <a:endParaRPr lang="en-US" sz="16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Calibri"/>
            </a:endParaRPr>
          </a:p>
          <a:p>
            <a:pPr marL="0" marR="0" lvl="0" indent="0" algn="l" defTabSz="914400" rtl="0" eaLnBrk="1" fontAlgn="base" latinLnBrk="0" hangingPunct="1">
              <a:lnSpc>
                <a:spcPct val="105000"/>
              </a:lnSpc>
              <a:spcBef>
                <a:spcPts val="100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Fira Sans Light" panose="020B0403050000020004" pitchFamily="34" charset="0"/>
              <a:ea typeface="Fira Sans" panose="020B0503050000020004" pitchFamily="34" charset="0"/>
              <a:cs typeface="+mn-cs"/>
            </a:endParaRPr>
          </a:p>
        </p:txBody>
      </p:sp>
    </p:spTree>
    <p:extLst>
      <p:ext uri="{BB962C8B-B14F-4D97-AF65-F5344CB8AC3E}">
        <p14:creationId xmlns:p14="http://schemas.microsoft.com/office/powerpoint/2010/main" val="3440524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A3B01386-8894-23D8-3066-FB66133F2636}"/>
              </a:ext>
            </a:extLst>
          </p:cNvPr>
          <p:cNvSpPr>
            <a:spLocks noGrp="1"/>
          </p:cNvSpPr>
          <p:nvPr>
            <p:ph sz="quarter" idx="11"/>
          </p:nvPr>
        </p:nvSpPr>
        <p:spPr>
          <a:xfrm>
            <a:off x="630028" y="3067664"/>
            <a:ext cx="4731011" cy="2646904"/>
          </a:xfrm>
        </p:spPr>
        <p:txBody>
          <a:bodyPr/>
          <a:lstStyle/>
          <a:p>
            <a:pPr marL="342557" indent="-342557">
              <a:buFont typeface="Arial" panose="020B0604020202020204" pitchFamily="34" charset="0"/>
              <a:buChar char="•"/>
            </a:pPr>
            <a:r>
              <a:rPr lang="en-CA">
                <a:solidFill>
                  <a:schemeClr val="tx1"/>
                </a:solidFill>
              </a:rPr>
              <a:t>Upgrade to a higher technology level at any time</a:t>
            </a:r>
          </a:p>
          <a:p>
            <a:pPr marL="342557" indent="-342557">
              <a:buFont typeface="Arial" panose="020B0604020202020204" pitchFamily="34" charset="0"/>
              <a:buChar char="•"/>
            </a:pPr>
            <a:r>
              <a:rPr lang="en-CA">
                <a:solidFill>
                  <a:schemeClr val="tx1"/>
                </a:solidFill>
              </a:rPr>
              <a:t>Start with a free, no-obligation trial</a:t>
            </a:r>
          </a:p>
          <a:p>
            <a:pPr marL="342557" indent="-342557">
              <a:buFont typeface="Arial" panose="020B0604020202020204" pitchFamily="34" charset="0"/>
              <a:buChar char="•"/>
            </a:pPr>
            <a:r>
              <a:rPr lang="en-CA">
                <a:solidFill>
                  <a:schemeClr val="tx1"/>
                </a:solidFill>
              </a:rPr>
              <a:t>No hearing aid swapping necessary</a:t>
            </a:r>
          </a:p>
          <a:p>
            <a:pPr marL="342557" indent="-342557">
              <a:buFont typeface="Arial" panose="020B0604020202020204" pitchFamily="34" charset="0"/>
              <a:buChar char="•"/>
            </a:pPr>
            <a:r>
              <a:rPr lang="en-CA">
                <a:solidFill>
                  <a:schemeClr val="tx1"/>
                </a:solidFill>
              </a:rPr>
              <a:t>You only pay the difference between the technology levels</a:t>
            </a:r>
            <a:endParaRPr lang="en-US">
              <a:solidFill>
                <a:schemeClr val="tx1"/>
              </a:solidFill>
            </a:endParaRPr>
          </a:p>
        </p:txBody>
      </p:sp>
      <p:sp>
        <p:nvSpPr>
          <p:cNvPr id="4" name="Text Placeholder 3">
            <a:extLst>
              <a:ext uri="{FF2B5EF4-FFF2-40B4-BE49-F238E27FC236}">
                <a16:creationId xmlns:a16="http://schemas.microsoft.com/office/drawing/2014/main" id="{DF470A5D-2D3C-A0C2-8D0A-B733F8E354F6}"/>
              </a:ext>
            </a:extLst>
          </p:cNvPr>
          <p:cNvSpPr>
            <a:spLocks noGrp="1"/>
          </p:cNvSpPr>
          <p:nvPr>
            <p:ph type="body" sz="quarter" idx="10"/>
          </p:nvPr>
        </p:nvSpPr>
        <p:spPr/>
        <p:txBody>
          <a:bodyPr/>
          <a:lstStyle/>
          <a:p>
            <a:r>
              <a:rPr lang="en-US">
                <a:latin typeface="Fira Sans" panose="020B0503050000020004" pitchFamily="34" charset="0"/>
              </a:rPr>
              <a:t>FLEX:UPGRADE™</a:t>
            </a:r>
          </a:p>
        </p:txBody>
      </p:sp>
      <p:sp>
        <p:nvSpPr>
          <p:cNvPr id="2" name="Title 1">
            <a:extLst>
              <a:ext uri="{FF2B5EF4-FFF2-40B4-BE49-F238E27FC236}">
                <a16:creationId xmlns:a16="http://schemas.microsoft.com/office/drawing/2014/main" id="{BB839FBB-368D-EB12-ACF4-D6B96CFD7AE2}"/>
              </a:ext>
            </a:extLst>
          </p:cNvPr>
          <p:cNvSpPr>
            <a:spLocks noGrp="1"/>
          </p:cNvSpPr>
          <p:nvPr>
            <p:ph type="title"/>
          </p:nvPr>
        </p:nvSpPr>
        <p:spPr/>
        <p:txBody>
          <a:bodyPr/>
          <a:lstStyle/>
          <a:p>
            <a:r>
              <a:rPr lang="en-US">
                <a:latin typeface="Fira Sans" panose="020B0503050000020004" pitchFamily="34" charset="0"/>
              </a:rPr>
              <a:t>What if my needs change?</a:t>
            </a:r>
          </a:p>
        </p:txBody>
      </p:sp>
      <p:sp>
        <p:nvSpPr>
          <p:cNvPr id="14" name="TextBox 13">
            <a:extLst>
              <a:ext uri="{FF2B5EF4-FFF2-40B4-BE49-F238E27FC236}">
                <a16:creationId xmlns:a16="http://schemas.microsoft.com/office/drawing/2014/main" id="{B1B6D1F7-1403-0805-8B09-5763877A767D}"/>
              </a:ext>
            </a:extLst>
          </p:cNvPr>
          <p:cNvSpPr txBox="1"/>
          <p:nvPr/>
        </p:nvSpPr>
        <p:spPr>
          <a:xfrm>
            <a:off x="630028" y="2017654"/>
            <a:ext cx="4376936" cy="830131"/>
          </a:xfrm>
          <a:prstGeom prst="rect">
            <a:avLst/>
          </a:prstGeom>
          <a:noFill/>
        </p:spPr>
        <p:txBody>
          <a:bodyPr wrap="square" lIns="0" rtlCol="0">
            <a:spAutoFit/>
          </a:bodyPr>
          <a:lstStyle/>
          <a:p>
            <a:pPr>
              <a:spcBef>
                <a:spcPts val="999"/>
              </a:spcBef>
            </a:pPr>
            <a:r>
              <a:rPr lang="en-US" sz="2398">
                <a:latin typeface="Fira Sans" panose="020B0503050000020004" pitchFamily="34" charset="0"/>
                <a:ea typeface="Fira Sans" panose="020B0503050000020004" pitchFamily="34" charset="0"/>
              </a:rPr>
              <a:t>Hearing aids that evolve with you as your needs change</a:t>
            </a:r>
          </a:p>
        </p:txBody>
      </p:sp>
      <p:pic>
        <p:nvPicPr>
          <p:cNvPr id="18" name="Picture 17">
            <a:extLst>
              <a:ext uri="{FF2B5EF4-FFF2-40B4-BE49-F238E27FC236}">
                <a16:creationId xmlns:a16="http://schemas.microsoft.com/office/drawing/2014/main" id="{4CECD68B-92E5-427B-9DE3-0591A38A9689}"/>
              </a:ext>
            </a:extLst>
          </p:cNvPr>
          <p:cNvPicPr>
            <a:picLocks noChangeAspect="1"/>
          </p:cNvPicPr>
          <p:nvPr/>
        </p:nvPicPr>
        <p:blipFill rotWithShape="1">
          <a:blip r:embed="rId3"/>
          <a:srcRect l="1186" t="308" r="2"/>
          <a:stretch>
            <a:fillRect/>
          </a:stretch>
        </p:blipFill>
        <p:spPr>
          <a:xfrm>
            <a:off x="5638390" y="2017654"/>
            <a:ext cx="6540910" cy="4114068"/>
          </a:xfrm>
          <a:prstGeom prst="rect">
            <a:avLst/>
          </a:prstGeom>
        </p:spPr>
      </p:pic>
    </p:spTree>
    <p:extLst>
      <p:ext uri="{BB962C8B-B14F-4D97-AF65-F5344CB8AC3E}">
        <p14:creationId xmlns:p14="http://schemas.microsoft.com/office/powerpoint/2010/main" val="2041776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 person in a blue shirt">
            <a:extLst>
              <a:ext uri="{FF2B5EF4-FFF2-40B4-BE49-F238E27FC236}">
                <a16:creationId xmlns:a16="http://schemas.microsoft.com/office/drawing/2014/main" id="{CB0C41E6-B361-40EC-245E-693B6F51BFF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788" b="7788"/>
          <a:stretch>
            <a:fillRect/>
          </a:stretch>
        </p:blipFill>
        <p:spPr>
          <a:xfrm>
            <a:off x="0" y="0"/>
            <a:ext cx="12179300" cy="6858000"/>
          </a:xfrm>
        </p:spPr>
      </p:pic>
      <p:sp>
        <p:nvSpPr>
          <p:cNvPr id="9" name="TextBox 8">
            <a:extLst>
              <a:ext uri="{FF2B5EF4-FFF2-40B4-BE49-F238E27FC236}">
                <a16:creationId xmlns:a16="http://schemas.microsoft.com/office/drawing/2014/main" id="{76082498-568B-ECC0-9C07-FE1E0B2E0D80}"/>
              </a:ext>
            </a:extLst>
          </p:cNvPr>
          <p:cNvSpPr txBox="1"/>
          <p:nvPr/>
        </p:nvSpPr>
        <p:spPr>
          <a:xfrm>
            <a:off x="0" y="-102851"/>
            <a:ext cx="9145453" cy="930255"/>
          </a:xfrm>
          <a:prstGeom prst="rect">
            <a:avLst/>
          </a:prstGeom>
          <a:noFill/>
        </p:spPr>
        <p:txBody>
          <a:bodyPr wrap="none" rtlCol="0">
            <a:spAutoFit/>
          </a:bodyPr>
          <a:lstStyle/>
          <a:p>
            <a:pPr algn="ctr">
              <a:lnSpc>
                <a:spcPct val="105000"/>
              </a:lnSpc>
              <a:spcBef>
                <a:spcPts val="1000"/>
              </a:spcBef>
            </a:pPr>
            <a:r>
              <a:rPr lang="en-US" sz="5400" b="1" dirty="0">
                <a:latin typeface="Fira Sans" panose="020B0503050000020004" pitchFamily="34" charset="0"/>
                <a:ea typeface="Fira Sans SemiBold" panose="020B0503050000020004" pitchFamily="34" charset="0"/>
              </a:rPr>
              <a:t>Ready to take the next step?</a:t>
            </a:r>
          </a:p>
        </p:txBody>
      </p:sp>
    </p:spTree>
    <p:extLst>
      <p:ext uri="{BB962C8B-B14F-4D97-AF65-F5344CB8AC3E}">
        <p14:creationId xmlns:p14="http://schemas.microsoft.com/office/powerpoint/2010/main" val="105804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035"/>
          <p:cNvSpPr>
            <a:spLocks noGrp="1" noChangeArrowheads="1"/>
          </p:cNvSpPr>
          <p:nvPr>
            <p:ph type="ctrTitle" idx="4294967295"/>
          </p:nvPr>
        </p:nvSpPr>
        <p:spPr>
          <a:xfrm>
            <a:off x="2208213" y="2743200"/>
            <a:ext cx="7762875" cy="1468438"/>
          </a:xfrm>
        </p:spPr>
        <p:txBody>
          <a:bodyPr/>
          <a:lstStyle/>
          <a:p>
            <a:pPr algn="ctr" eaLnBrk="1" hangingPunct="1"/>
            <a:r>
              <a:rPr lang="en-US" altLang="en-US" sz="2797">
                <a:solidFill>
                  <a:schemeClr val="bg1"/>
                </a:solidFill>
                <a:latin typeface="Fira Sans" panose="020B0503050000020004" pitchFamily="34" charset="0"/>
              </a:rPr>
              <a:t>Step 1:</a:t>
            </a:r>
            <a:br>
              <a:rPr lang="en-US" altLang="en-US">
                <a:latin typeface="Fira Sans" panose="020B0503050000020004" pitchFamily="34" charset="0"/>
              </a:rPr>
            </a:br>
            <a:r>
              <a:rPr lang="en-US" altLang="en-US">
                <a:latin typeface="Fira Sans" panose="020B0503050000020004" pitchFamily="34" charset="0"/>
              </a:rPr>
              <a:t>Try them risk-free</a:t>
            </a:r>
          </a:p>
        </p:txBody>
      </p:sp>
      <p:sp>
        <p:nvSpPr>
          <p:cNvPr id="3" name="Rectangle 1035"/>
          <p:cNvSpPr txBox="1">
            <a:spLocks noChangeArrowheads="1"/>
          </p:cNvSpPr>
          <p:nvPr/>
        </p:nvSpPr>
        <p:spPr bwMode="auto">
          <a:xfrm>
            <a:off x="2207498" y="4320000"/>
            <a:ext cx="7764304" cy="146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45" tIns="45672" rIns="91345" bIns="45672" numCol="1" anchor="t" anchorCtr="0" compatLnSpc="1">
            <a:prstTxWarp prst="textNoShape">
              <a:avLst/>
            </a:prstTxWarp>
          </a:bodyPr>
          <a:lstStyle>
            <a:lvl1pPr algn="ctr" defTabSz="457200" rtl="0" eaLnBrk="0" fontAlgn="base" hangingPunct="0">
              <a:spcBef>
                <a:spcPct val="0"/>
              </a:spcBef>
              <a:spcAft>
                <a:spcPct val="0"/>
              </a:spcAft>
              <a:defRPr sz="4400" kern="1200">
                <a:solidFill>
                  <a:schemeClr val="bg1"/>
                </a:solidFill>
                <a:latin typeface="+mj-lt"/>
                <a:ea typeface="MS PGothic" pitchFamily="34" charset="-128"/>
                <a:cs typeface="MS PGothic" charset="0"/>
              </a:defRPr>
            </a:lvl1pPr>
            <a:lvl2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2pPr>
            <a:lvl3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3pPr>
            <a:lvl4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4pPr>
            <a:lvl5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5pPr>
            <a:lvl6pPr marL="4572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9pPr>
          </a:lstStyle>
          <a:p>
            <a:pPr eaLnBrk="1" hangingPunct="1">
              <a:lnSpc>
                <a:spcPct val="105000"/>
              </a:lnSpc>
              <a:spcBef>
                <a:spcPts val="1000"/>
              </a:spcBef>
              <a:spcAft>
                <a:spcPts val="0"/>
              </a:spcAft>
            </a:pPr>
            <a:r>
              <a:rPr lang="en-US" altLang="en-US" sz="2200">
                <a:latin typeface="Fira Sans" panose="020B0503050000020004" pitchFamily="34" charset="0"/>
                <a:ea typeface="Fira Sans" panose="020B0503050000020004" pitchFamily="34" charset="0"/>
              </a:rPr>
              <a:t>Schedule an appointment for a hearing test</a:t>
            </a:r>
          </a:p>
          <a:p>
            <a:pPr eaLnBrk="1" hangingPunct="1">
              <a:lnSpc>
                <a:spcPct val="105000"/>
              </a:lnSpc>
              <a:spcBef>
                <a:spcPts val="1000"/>
              </a:spcBef>
              <a:spcAft>
                <a:spcPts val="0"/>
              </a:spcAft>
            </a:pPr>
            <a:r>
              <a:rPr lang="en-US" altLang="en-US" sz="2200">
                <a:latin typeface="Fira Sans" panose="020B0503050000020004" pitchFamily="34" charset="0"/>
                <a:ea typeface="Fira Sans" panose="020B0503050000020004" pitchFamily="34" charset="0"/>
              </a:rPr>
              <a:t>Wear trial hearing aids home the same day</a:t>
            </a:r>
          </a:p>
          <a:p>
            <a:pPr eaLnBrk="1" hangingPunct="1">
              <a:lnSpc>
                <a:spcPct val="105000"/>
              </a:lnSpc>
              <a:spcBef>
                <a:spcPts val="1000"/>
              </a:spcBef>
              <a:spcAft>
                <a:spcPts val="0"/>
              </a:spcAft>
            </a:pPr>
            <a:r>
              <a:rPr lang="en-US" altLang="en-US" sz="2200">
                <a:latin typeface="Fira Sans" panose="020B0503050000020004" pitchFamily="34" charset="0"/>
                <a:ea typeface="Fira Sans" panose="020B0503050000020004" pitchFamily="34" charset="0"/>
              </a:rPr>
              <a:t>Try them out in different environments</a:t>
            </a:r>
          </a:p>
        </p:txBody>
      </p:sp>
      <p:pic>
        <p:nvPicPr>
          <p:cNvPr id="5" name="Graphic 4">
            <a:extLst>
              <a:ext uri="{FF2B5EF4-FFF2-40B4-BE49-F238E27FC236}">
                <a16:creationId xmlns:a16="http://schemas.microsoft.com/office/drawing/2014/main" id="{92F43BD8-D5F7-1890-4BAA-8496B69502DA}"/>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308018" y="1509992"/>
            <a:ext cx="1699482" cy="1233495"/>
          </a:xfrm>
          <a:prstGeom prst="rect">
            <a:avLst/>
          </a:prstGeom>
        </p:spPr>
      </p:pic>
      <p:pic>
        <p:nvPicPr>
          <p:cNvPr id="6" name="Graphic 5">
            <a:extLst>
              <a:ext uri="{FF2B5EF4-FFF2-40B4-BE49-F238E27FC236}">
                <a16:creationId xmlns:a16="http://schemas.microsoft.com/office/drawing/2014/main" id="{6ADA598A-6776-D291-7E6B-3E5EAB452C0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073400" y="1398429"/>
            <a:ext cx="811305" cy="1345058"/>
          </a:xfrm>
          <a:prstGeom prst="rect">
            <a:avLst/>
          </a:prstGeom>
        </p:spPr>
      </p:pic>
      <p:pic>
        <p:nvPicPr>
          <p:cNvPr id="9" name="Graphic 8">
            <a:extLst>
              <a:ext uri="{FF2B5EF4-FFF2-40B4-BE49-F238E27FC236}">
                <a16:creationId xmlns:a16="http://schemas.microsoft.com/office/drawing/2014/main" id="{61F8EB6C-0FA1-2987-16D2-EAC0E2E6A2B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301089" y="1659687"/>
            <a:ext cx="972937" cy="972937"/>
          </a:xfrm>
          <a:prstGeom prst="rect">
            <a:avLst/>
          </a:prstGeom>
        </p:spPr>
      </p:pic>
      <p:cxnSp>
        <p:nvCxnSpPr>
          <p:cNvPr id="11" name="Straight Connector 10">
            <a:extLst>
              <a:ext uri="{FF2B5EF4-FFF2-40B4-BE49-F238E27FC236}">
                <a16:creationId xmlns:a16="http://schemas.microsoft.com/office/drawing/2014/main" id="{3554B5B3-4A0C-0DB5-3DCF-D590D0CD0130}"/>
              </a:ext>
            </a:extLst>
          </p:cNvPr>
          <p:cNvCxnSpPr/>
          <p:nvPr/>
        </p:nvCxnSpPr>
        <p:spPr bwMode="auto">
          <a:xfrm>
            <a:off x="4481602" y="2146156"/>
            <a:ext cx="635132" cy="0"/>
          </a:xfrm>
          <a:prstGeom prst="line">
            <a:avLst/>
          </a:prstGeom>
          <a:solidFill>
            <a:schemeClr val="accent1"/>
          </a:solidFill>
          <a:ln w="9525" cap="flat" cmpd="sng" algn="ctr">
            <a:solidFill>
              <a:schemeClr val="tx1"/>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12">
            <a:extLst>
              <a:ext uri="{FF2B5EF4-FFF2-40B4-BE49-F238E27FC236}">
                <a16:creationId xmlns:a16="http://schemas.microsoft.com/office/drawing/2014/main" id="{AC7FE5F1-5DB4-F2AE-B423-66E604997D2B}"/>
              </a:ext>
            </a:extLst>
          </p:cNvPr>
          <p:cNvCxnSpPr/>
          <p:nvPr/>
        </p:nvCxnSpPr>
        <p:spPr bwMode="auto">
          <a:xfrm>
            <a:off x="7193399" y="2146156"/>
            <a:ext cx="635132" cy="0"/>
          </a:xfrm>
          <a:prstGeom prst="line">
            <a:avLst/>
          </a:prstGeom>
          <a:solidFill>
            <a:schemeClr val="accent1"/>
          </a:solidFill>
          <a:ln w="9525" cap="flat" cmpd="sng" algn="ctr">
            <a:solidFill>
              <a:schemeClr val="tx1"/>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035"/>
          <p:cNvSpPr>
            <a:spLocks noGrp="1" noChangeArrowheads="1"/>
          </p:cNvSpPr>
          <p:nvPr>
            <p:ph type="ctrTitle" idx="4294967295"/>
          </p:nvPr>
        </p:nvSpPr>
        <p:spPr>
          <a:xfrm>
            <a:off x="2208212" y="2743200"/>
            <a:ext cx="7762875" cy="1468438"/>
          </a:xfrm>
        </p:spPr>
        <p:txBody>
          <a:bodyPr/>
          <a:lstStyle/>
          <a:p>
            <a:pPr algn="ctr" eaLnBrk="1" hangingPunct="1"/>
            <a:r>
              <a:rPr lang="en-US" altLang="en-US" sz="2797">
                <a:solidFill>
                  <a:schemeClr val="bg1"/>
                </a:solidFill>
                <a:latin typeface="Fira Sans" panose="020B0503050000020004" pitchFamily="34" charset="0"/>
              </a:rPr>
              <a:t>Step 2:</a:t>
            </a:r>
            <a:br>
              <a:rPr lang="en-US" altLang="en-US">
                <a:latin typeface="Fira Sans" panose="020B0503050000020004" pitchFamily="34" charset="0"/>
              </a:rPr>
            </a:br>
            <a:r>
              <a:rPr lang="en-US" altLang="en-US">
                <a:latin typeface="Fira Sans" panose="020B0503050000020004" pitchFamily="34" charset="0"/>
              </a:rPr>
              <a:t>See how they worked</a:t>
            </a:r>
          </a:p>
        </p:txBody>
      </p:sp>
      <p:sp>
        <p:nvSpPr>
          <p:cNvPr id="3" name="Rectangle 1035"/>
          <p:cNvSpPr txBox="1">
            <a:spLocks noChangeArrowheads="1"/>
          </p:cNvSpPr>
          <p:nvPr/>
        </p:nvSpPr>
        <p:spPr bwMode="auto">
          <a:xfrm>
            <a:off x="3162303" y="4320000"/>
            <a:ext cx="5854695" cy="146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45" tIns="45672" rIns="91345" bIns="45672" numCol="1" anchor="t" anchorCtr="0" compatLnSpc="1">
            <a:prstTxWarp prst="textNoShape">
              <a:avLst/>
            </a:prstTxWarp>
          </a:bodyPr>
          <a:lstStyle>
            <a:lvl1pPr algn="ctr" defTabSz="457200" rtl="0" eaLnBrk="0" fontAlgn="base" hangingPunct="0">
              <a:spcBef>
                <a:spcPct val="0"/>
              </a:spcBef>
              <a:spcAft>
                <a:spcPct val="0"/>
              </a:spcAft>
              <a:defRPr sz="4400" kern="1200">
                <a:solidFill>
                  <a:schemeClr val="bg1"/>
                </a:solidFill>
                <a:latin typeface="+mj-lt"/>
                <a:ea typeface="MS PGothic" pitchFamily="34" charset="-128"/>
                <a:cs typeface="MS PGothic" charset="0"/>
              </a:defRPr>
            </a:lvl1pPr>
            <a:lvl2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2pPr>
            <a:lvl3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3pPr>
            <a:lvl4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4pPr>
            <a:lvl5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5pPr>
            <a:lvl6pPr marL="4572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9pPr>
          </a:lstStyle>
          <a:p>
            <a:pPr eaLnBrk="1" hangingPunct="1">
              <a:lnSpc>
                <a:spcPct val="105000"/>
              </a:lnSpc>
              <a:spcBef>
                <a:spcPts val="1000"/>
              </a:spcBef>
              <a:spcAft>
                <a:spcPts val="0"/>
              </a:spcAft>
            </a:pPr>
            <a:r>
              <a:rPr lang="en-US" altLang="en-US" sz="2200">
                <a:latin typeface="Fira Sans" panose="020B0503050000020004" pitchFamily="34" charset="0"/>
                <a:ea typeface="Fira Sans" panose="020B0503050000020004" pitchFamily="34" charset="0"/>
              </a:rPr>
              <a:t>Come back for a follow-up appointment</a:t>
            </a:r>
          </a:p>
          <a:p>
            <a:pPr eaLnBrk="1" hangingPunct="1">
              <a:lnSpc>
                <a:spcPct val="105000"/>
              </a:lnSpc>
              <a:spcBef>
                <a:spcPts val="1000"/>
              </a:spcBef>
              <a:spcAft>
                <a:spcPts val="0"/>
              </a:spcAft>
            </a:pPr>
            <a:r>
              <a:rPr lang="en-US" altLang="en-US" sz="2200">
                <a:latin typeface="Fira Sans" panose="020B0503050000020004" pitchFamily="34" charset="0"/>
                <a:ea typeface="Fira Sans" panose="020B0503050000020004" pitchFamily="34" charset="0"/>
              </a:rPr>
              <a:t>Review the performance information</a:t>
            </a:r>
          </a:p>
        </p:txBody>
      </p:sp>
      <p:pic>
        <p:nvPicPr>
          <p:cNvPr id="5" name="Picture Placeholder 6">
            <a:extLst>
              <a:ext uri="{FF2B5EF4-FFF2-40B4-BE49-F238E27FC236}">
                <a16:creationId xmlns:a16="http://schemas.microsoft.com/office/drawing/2014/main" id="{FAB68026-9E19-831D-8F2F-0361ABB4F8C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1872407"/>
            <a:ext cx="5441949" cy="4982022"/>
          </a:xfrm>
        </p:spPr>
      </p:pic>
      <p:pic>
        <p:nvPicPr>
          <p:cNvPr id="7" name="Picture Placeholder 6">
            <a:extLst>
              <a:ext uri="{FF2B5EF4-FFF2-40B4-BE49-F238E27FC236}">
                <a16:creationId xmlns:a16="http://schemas.microsoft.com/office/drawing/2014/main" id="{94F842B7-A75F-120E-489B-E5AC2535FCD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52241" y="2024648"/>
            <a:ext cx="5441949" cy="4982022"/>
          </a:xfrm>
        </p:spPr>
      </p:pic>
      <p:pic>
        <p:nvPicPr>
          <p:cNvPr id="10" name="Picture Placeholder 6">
            <a:extLst>
              <a:ext uri="{FF2B5EF4-FFF2-40B4-BE49-F238E27FC236}">
                <a16:creationId xmlns:a16="http://schemas.microsoft.com/office/drawing/2014/main" id="{93F05DB0-5563-8C67-A5CF-C52984FBE6C2}"/>
              </a:ext>
            </a:extLst>
          </p:cNvPr>
          <p:cNvPicPr>
            <a:picLocks noChangeAspect="1"/>
          </p:cNvPicPr>
          <p:nvPr/>
        </p:nvPicPr>
        <p:blipFill>
          <a:blip r:embed="rId3" cstate="screen">
            <a:alphaModFix/>
            <a:extLst>
              <a:ext uri="{28A0092B-C50C-407E-A947-70E740481C1C}">
                <a14:useLocalDpi xmlns:a14="http://schemas.microsoft.com/office/drawing/2010/main"/>
              </a:ext>
            </a:extLst>
          </a:blip>
          <a:srcRect/>
          <a:stretch/>
        </p:blipFill>
        <p:spPr>
          <a:xfrm>
            <a:off x="5062022" y="-1264385"/>
            <a:ext cx="5441949" cy="4982022"/>
          </a:xfrm>
        </p:spPr>
      </p:pic>
      <p:pic>
        <p:nvPicPr>
          <p:cNvPr id="4" name="Picture 3">
            <a:extLst>
              <a:ext uri="{FF2B5EF4-FFF2-40B4-BE49-F238E27FC236}">
                <a16:creationId xmlns:a16="http://schemas.microsoft.com/office/drawing/2014/main" id="{B1EEC2BF-93DA-545C-6A71-8DB0DA5A6C8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0793" b="8429"/>
          <a:stretch/>
        </p:blipFill>
        <p:spPr>
          <a:xfrm>
            <a:off x="4592215" y="545932"/>
            <a:ext cx="2994871" cy="2419209"/>
          </a:xfrm>
          <a:prstGeom prst="roundRect">
            <a:avLst/>
          </a:prstGeom>
        </p:spPr>
      </p:pic>
    </p:spTree>
    <p:extLst>
      <p:ext uri="{BB962C8B-B14F-4D97-AF65-F5344CB8AC3E}">
        <p14:creationId xmlns:p14="http://schemas.microsoft.com/office/powerpoint/2010/main" val="1081694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035"/>
          <p:cNvSpPr>
            <a:spLocks noGrp="1" noChangeArrowheads="1"/>
          </p:cNvSpPr>
          <p:nvPr>
            <p:ph type="ctrTitle" idx="4294967295"/>
          </p:nvPr>
        </p:nvSpPr>
        <p:spPr>
          <a:xfrm>
            <a:off x="2208213" y="2743200"/>
            <a:ext cx="7762875" cy="1468438"/>
          </a:xfrm>
        </p:spPr>
        <p:txBody>
          <a:bodyPr/>
          <a:lstStyle/>
          <a:p>
            <a:pPr algn="ctr" eaLnBrk="1" hangingPunct="1"/>
            <a:r>
              <a:rPr lang="en-US" altLang="en-US" sz="2797">
                <a:solidFill>
                  <a:schemeClr val="bg1"/>
                </a:solidFill>
                <a:latin typeface="Fira Sans" panose="020B0503050000020004" pitchFamily="34" charset="0"/>
              </a:rPr>
              <a:t>Step 3:</a:t>
            </a:r>
            <a:br>
              <a:rPr lang="en-US" altLang="en-US">
                <a:latin typeface="Fira Sans" panose="020B0503050000020004" pitchFamily="34" charset="0"/>
              </a:rPr>
            </a:br>
            <a:r>
              <a:rPr lang="en-US" altLang="en-US">
                <a:latin typeface="Fira Sans" panose="020B0503050000020004" pitchFamily="34" charset="0"/>
              </a:rPr>
              <a:t>The decision is yours!</a:t>
            </a:r>
          </a:p>
        </p:txBody>
      </p:sp>
      <p:sp>
        <p:nvSpPr>
          <p:cNvPr id="3" name="Rectangle 1035"/>
          <p:cNvSpPr txBox="1">
            <a:spLocks noChangeArrowheads="1"/>
          </p:cNvSpPr>
          <p:nvPr/>
        </p:nvSpPr>
        <p:spPr bwMode="auto">
          <a:xfrm>
            <a:off x="3162303" y="4320000"/>
            <a:ext cx="5854695" cy="146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45" tIns="45672" rIns="91345" bIns="45672" numCol="1" anchor="t" anchorCtr="0" compatLnSpc="1">
            <a:prstTxWarp prst="textNoShape">
              <a:avLst/>
            </a:prstTxWarp>
          </a:bodyPr>
          <a:lstStyle>
            <a:lvl1pPr algn="ctr" defTabSz="457200" rtl="0" eaLnBrk="0" fontAlgn="base" hangingPunct="0">
              <a:spcBef>
                <a:spcPct val="0"/>
              </a:spcBef>
              <a:spcAft>
                <a:spcPct val="0"/>
              </a:spcAft>
              <a:defRPr sz="4400" kern="1200">
                <a:solidFill>
                  <a:schemeClr val="bg1"/>
                </a:solidFill>
                <a:latin typeface="+mj-lt"/>
                <a:ea typeface="MS PGothic" pitchFamily="34" charset="-128"/>
                <a:cs typeface="MS PGothic" charset="0"/>
              </a:defRPr>
            </a:lvl1pPr>
            <a:lvl2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2pPr>
            <a:lvl3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3pPr>
            <a:lvl4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4pPr>
            <a:lvl5pPr algn="ctr" defTabSz="457200" rtl="0" eaLnBrk="0" fontAlgn="base" hangingPunct="0">
              <a:spcBef>
                <a:spcPct val="0"/>
              </a:spcBef>
              <a:spcAft>
                <a:spcPct val="0"/>
              </a:spcAft>
              <a:defRPr sz="4400">
                <a:solidFill>
                  <a:schemeClr val="bg1"/>
                </a:solidFill>
                <a:latin typeface="Calibri" charset="0"/>
                <a:ea typeface="MS PGothic" pitchFamily="34" charset="-128"/>
                <a:cs typeface="MS PGothic" charset="0"/>
              </a:defRPr>
            </a:lvl5pPr>
            <a:lvl6pPr marL="4572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bg1"/>
                </a:solidFill>
                <a:latin typeface="Calibri" charset="0"/>
                <a:ea typeface="ＭＳ Ｐゴシック" charset="0"/>
                <a:cs typeface="ＭＳ Ｐゴシック" charset="0"/>
              </a:defRPr>
            </a:lvl9pPr>
          </a:lstStyle>
          <a:p>
            <a:pPr>
              <a:lnSpc>
                <a:spcPct val="105000"/>
              </a:lnSpc>
              <a:spcBef>
                <a:spcPts val="1000"/>
              </a:spcBef>
              <a:spcAft>
                <a:spcPts val="0"/>
              </a:spcAft>
            </a:pPr>
            <a:r>
              <a:rPr lang="en-US" sz="2200">
                <a:latin typeface="Fira Sans" panose="020B0503050000020004" pitchFamily="34" charset="0"/>
                <a:ea typeface="Fira Sans" panose="020B0503050000020004" pitchFamily="34" charset="0"/>
              </a:rPr>
              <a:t> If you love your trial hearing aids – fantastic</a:t>
            </a:r>
          </a:p>
          <a:p>
            <a:pPr>
              <a:lnSpc>
                <a:spcPct val="105000"/>
              </a:lnSpc>
              <a:spcBef>
                <a:spcPts val="1000"/>
              </a:spcBef>
              <a:spcAft>
                <a:spcPts val="0"/>
              </a:spcAft>
            </a:pPr>
            <a:r>
              <a:rPr lang="en-US" sz="2200">
                <a:latin typeface="Fira Sans" panose="020B0503050000020004" pitchFamily="34" charset="0"/>
                <a:ea typeface="Fira Sans" panose="020B0503050000020004" pitchFamily="34" charset="0"/>
              </a:rPr>
              <a:t>If not, simply walk away – you owe nothing</a:t>
            </a:r>
          </a:p>
        </p:txBody>
      </p:sp>
      <p:pic>
        <p:nvPicPr>
          <p:cNvPr id="5" name="Graphic 4">
            <a:extLst>
              <a:ext uri="{FF2B5EF4-FFF2-40B4-BE49-F238E27FC236}">
                <a16:creationId xmlns:a16="http://schemas.microsoft.com/office/drawing/2014/main" id="{D61CA89A-325E-5ABB-50CB-3B073DB52F0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65138" y="1407793"/>
            <a:ext cx="1121492" cy="1535956"/>
          </a:xfrm>
          <a:prstGeom prst="rect">
            <a:avLst/>
          </a:prstGeom>
        </p:spPr>
      </p:pic>
      <p:pic>
        <p:nvPicPr>
          <p:cNvPr id="6" name="Graphic 5">
            <a:extLst>
              <a:ext uri="{FF2B5EF4-FFF2-40B4-BE49-F238E27FC236}">
                <a16:creationId xmlns:a16="http://schemas.microsoft.com/office/drawing/2014/main" id="{FC74F8BD-5B06-6CF2-7526-27B4566EF06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47278" y="2094450"/>
            <a:ext cx="757210" cy="649037"/>
          </a:xfrm>
          <a:prstGeom prst="rect">
            <a:avLst/>
          </a:prstGeom>
        </p:spPr>
      </p:pic>
    </p:spTree>
    <p:extLst>
      <p:ext uri="{BB962C8B-B14F-4D97-AF65-F5344CB8AC3E}">
        <p14:creationId xmlns:p14="http://schemas.microsoft.com/office/powerpoint/2010/main" val="2131561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nitron Corporate Master 2024">
  <a:themeElements>
    <a:clrScheme name="Unitron Brand 2024">
      <a:dk1>
        <a:srgbClr val="000000"/>
      </a:dk1>
      <a:lt1>
        <a:srgbClr val="FFFFFF"/>
      </a:lt1>
      <a:dk2>
        <a:srgbClr val="ACA39A"/>
      </a:dk2>
      <a:lt2>
        <a:srgbClr val="00AEEF"/>
      </a:lt2>
      <a:accent1>
        <a:srgbClr val="00AEEF"/>
      </a:accent1>
      <a:accent2>
        <a:srgbClr val="FC712B"/>
      </a:accent2>
      <a:accent3>
        <a:srgbClr val="FEE105"/>
      </a:accent3>
      <a:accent4>
        <a:srgbClr val="7F7F7F"/>
      </a:accent4>
      <a:accent5>
        <a:srgbClr val="3F3F3F"/>
      </a:accent5>
      <a:accent6>
        <a:srgbClr val="000000"/>
      </a:accent6>
      <a:hlink>
        <a:srgbClr val="41C3F5"/>
      </a:hlink>
      <a:folHlink>
        <a:srgbClr val="ACA39A"/>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sng"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sng" strike="noStrike" cap="none" normalizeH="0" baseline="0" smtClean="0">
            <a:ln>
              <a:noFill/>
            </a:ln>
            <a:solidFill>
              <a:schemeClr val="tx1"/>
            </a:solidFill>
            <a:effectLst/>
            <a:latin typeface="Arial" charset="0"/>
          </a:defRPr>
        </a:defPPr>
      </a:lstStyle>
    </a:lnDef>
    <a:txDef>
      <a:spPr>
        <a:noFill/>
      </a:spPr>
      <a:bodyPr wrap="square" rtlCol="0">
        <a:spAutoFit/>
      </a:bodyPr>
      <a:lstStyle>
        <a:defPPr algn="l">
          <a:lnSpc>
            <a:spcPct val="105000"/>
          </a:lnSpc>
          <a:spcBef>
            <a:spcPts val="1000"/>
          </a:spcBef>
          <a:defRPr sz="2200" dirty="0" smtClean="0">
            <a:latin typeface="Fira Sans" panose="020B0503050000020004" pitchFamily="34" charset="0"/>
            <a:ea typeface="Fira Sans" panose="020B0503050000020004" pitchFamily="34" charset="0"/>
          </a:defRPr>
        </a:defPPr>
      </a:lstStyle>
    </a:txDef>
  </a:objectDefaults>
  <a:extraClrSchemeLst>
    <a:extraClrScheme>
      <a:clrScheme name="Unitron Found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Unitron Found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Unitron Found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Unitron Found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Unitron Found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Unitron Found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Unitron Found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Unitron Foundation 8">
        <a:dk1>
          <a:srgbClr val="000000"/>
        </a:dk1>
        <a:lt1>
          <a:srgbClr val="FFAB81"/>
        </a:lt1>
        <a:dk2>
          <a:srgbClr val="FFFFFF"/>
        </a:dk2>
        <a:lt2>
          <a:srgbClr val="808080"/>
        </a:lt2>
        <a:accent1>
          <a:srgbClr val="E74F00"/>
        </a:accent1>
        <a:accent2>
          <a:srgbClr val="E1E1E4"/>
        </a:accent2>
        <a:accent3>
          <a:srgbClr val="FFD2C1"/>
        </a:accent3>
        <a:accent4>
          <a:srgbClr val="000000"/>
        </a:accent4>
        <a:accent5>
          <a:srgbClr val="F1B2AA"/>
        </a:accent5>
        <a:accent6>
          <a:srgbClr val="CCCCCF"/>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9">
        <a:dk1>
          <a:srgbClr val="000000"/>
        </a:dk1>
        <a:lt1>
          <a:srgbClr val="FFAB81"/>
        </a:lt1>
        <a:dk2>
          <a:srgbClr val="FFFFFF"/>
        </a:dk2>
        <a:lt2>
          <a:srgbClr val="808080"/>
        </a:lt2>
        <a:accent1>
          <a:srgbClr val="E74F00"/>
        </a:accent1>
        <a:accent2>
          <a:srgbClr val="D9F0AF"/>
        </a:accent2>
        <a:accent3>
          <a:srgbClr val="FFD2C1"/>
        </a:accent3>
        <a:accent4>
          <a:srgbClr val="000000"/>
        </a:accent4>
        <a:accent5>
          <a:srgbClr val="F1B2AA"/>
        </a:accent5>
        <a:accent6>
          <a:srgbClr val="C4D99E"/>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0">
        <a:dk1>
          <a:srgbClr val="000000"/>
        </a:dk1>
        <a:lt1>
          <a:srgbClr val="FFAB81"/>
        </a:lt1>
        <a:dk2>
          <a:srgbClr val="FFFFFF"/>
        </a:dk2>
        <a:lt2>
          <a:srgbClr val="808080"/>
        </a:lt2>
        <a:accent1>
          <a:srgbClr val="E74F00"/>
        </a:accent1>
        <a:accent2>
          <a:srgbClr val="7FC31C"/>
        </a:accent2>
        <a:accent3>
          <a:srgbClr val="FFD2C1"/>
        </a:accent3>
        <a:accent4>
          <a:srgbClr val="000000"/>
        </a:accent4>
        <a:accent5>
          <a:srgbClr val="F1B2AA"/>
        </a:accent5>
        <a:accent6>
          <a:srgbClr val="72B018"/>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1">
        <a:dk1>
          <a:srgbClr val="000000"/>
        </a:dk1>
        <a:lt1>
          <a:srgbClr val="FFAB81"/>
        </a:lt1>
        <a:dk2>
          <a:srgbClr val="FFFFFF"/>
        </a:dk2>
        <a:lt2>
          <a:srgbClr val="808080"/>
        </a:lt2>
        <a:accent1>
          <a:srgbClr val="E74F00"/>
        </a:accent1>
        <a:accent2>
          <a:srgbClr val="5B6F7B"/>
        </a:accent2>
        <a:accent3>
          <a:srgbClr val="FFD2C1"/>
        </a:accent3>
        <a:accent4>
          <a:srgbClr val="000000"/>
        </a:accent4>
        <a:accent5>
          <a:srgbClr val="F1B2AA"/>
        </a:accent5>
        <a:accent6>
          <a:srgbClr val="52646F"/>
        </a:accent6>
        <a:hlink>
          <a:srgbClr val="006F82"/>
        </a:hlink>
        <a:folHlink>
          <a:srgbClr val="F0CA00"/>
        </a:folHlink>
      </a:clrScheme>
      <a:clrMap bg1="lt1" tx1="dk1" bg2="lt2" tx2="dk2" accent1="accent1" accent2="accent2" accent3="accent3" accent4="accent4" accent5="accent5" accent6="accent6" hlink="hlink" folHlink="folHlink"/>
    </a:extraClrScheme>
    <a:extraClrScheme>
      <a:clrScheme name="Unitron Foundation 12">
        <a:dk1>
          <a:srgbClr val="000000"/>
        </a:dk1>
        <a:lt1>
          <a:srgbClr val="FFAB81"/>
        </a:lt1>
        <a:dk2>
          <a:srgbClr val="FFFFFF"/>
        </a:dk2>
        <a:lt2>
          <a:srgbClr val="808080"/>
        </a:lt2>
        <a:accent1>
          <a:srgbClr val="E74F00"/>
        </a:accent1>
        <a:accent2>
          <a:srgbClr val="5A6F7B"/>
        </a:accent2>
        <a:accent3>
          <a:srgbClr val="FFD2C1"/>
        </a:accent3>
        <a:accent4>
          <a:srgbClr val="000000"/>
        </a:accent4>
        <a:accent5>
          <a:srgbClr val="F1B2AA"/>
        </a:accent5>
        <a:accent6>
          <a:srgbClr val="51646F"/>
        </a:accent6>
        <a:hlink>
          <a:srgbClr val="006F82"/>
        </a:hlink>
        <a:folHlink>
          <a:srgbClr val="F0CA00"/>
        </a:folHlink>
      </a:clrScheme>
      <a:clrMap bg1="lt1" tx1="dk1" bg2="lt2" tx2="dk2" accent1="accent1" accent2="accent2" accent3="accent3" accent4="accent4" accent5="accent5" accent6="accent6" hlink="hlink" folHlink="folHlink"/>
    </a:extraClrScheme>
    <a:extraClrScheme>
      <a:clrScheme name="Unitron Foundation 13">
        <a:dk1>
          <a:srgbClr val="000000"/>
        </a:dk1>
        <a:lt1>
          <a:srgbClr val="FFAB81"/>
        </a:lt1>
        <a:dk2>
          <a:srgbClr val="5A6F7B"/>
        </a:dk2>
        <a:lt2>
          <a:srgbClr val="808080"/>
        </a:lt2>
        <a:accent1>
          <a:srgbClr val="E74F00"/>
        </a:accent1>
        <a:accent2>
          <a:srgbClr val="FFFFFF"/>
        </a:accent2>
        <a:accent3>
          <a:srgbClr val="FFD2C1"/>
        </a:accent3>
        <a:accent4>
          <a:srgbClr val="000000"/>
        </a:accent4>
        <a:accent5>
          <a:srgbClr val="F1B2AA"/>
        </a:accent5>
        <a:accent6>
          <a:srgbClr val="E7E7E7"/>
        </a:accent6>
        <a:hlink>
          <a:srgbClr val="006F82"/>
        </a:hlink>
        <a:folHlink>
          <a:srgbClr val="F0CA00"/>
        </a:folHlink>
      </a:clrScheme>
      <a:clrMap bg1="lt1" tx1="dk1" bg2="lt2" tx2="dk2" accent1="accent1" accent2="accent2" accent3="accent3" accent4="accent4" accent5="accent5" accent6="accent6" hlink="hlink" folHlink="folHlink"/>
    </a:extraClrScheme>
    <a:extraClrScheme>
      <a:clrScheme name="Unitron Foundation 14">
        <a:dk1>
          <a:srgbClr val="000000"/>
        </a:dk1>
        <a:lt1>
          <a:srgbClr val="FFAB81"/>
        </a:lt1>
        <a:dk2>
          <a:srgbClr val="5A6F7B"/>
        </a:dk2>
        <a:lt2>
          <a:srgbClr val="808080"/>
        </a:lt2>
        <a:accent1>
          <a:srgbClr val="E74F00"/>
        </a:accent1>
        <a:accent2>
          <a:srgbClr val="7FC31C"/>
        </a:accent2>
        <a:accent3>
          <a:srgbClr val="FFD2C1"/>
        </a:accent3>
        <a:accent4>
          <a:srgbClr val="000000"/>
        </a:accent4>
        <a:accent5>
          <a:srgbClr val="F1B2AA"/>
        </a:accent5>
        <a:accent6>
          <a:srgbClr val="72B018"/>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5">
        <a:dk1>
          <a:srgbClr val="000000"/>
        </a:dk1>
        <a:lt1>
          <a:srgbClr val="FFAB81"/>
        </a:lt1>
        <a:dk2>
          <a:srgbClr val="5A6F7B"/>
        </a:dk2>
        <a:lt2>
          <a:srgbClr val="808080"/>
        </a:lt2>
        <a:accent1>
          <a:srgbClr val="E74F00"/>
        </a:accent1>
        <a:accent2>
          <a:srgbClr val="FFFFFF"/>
        </a:accent2>
        <a:accent3>
          <a:srgbClr val="FFD2C1"/>
        </a:accent3>
        <a:accent4>
          <a:srgbClr val="000000"/>
        </a:accent4>
        <a:accent5>
          <a:srgbClr val="F1B2AA"/>
        </a:accent5>
        <a:accent6>
          <a:srgbClr val="E7E7E7"/>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6">
        <a:dk1>
          <a:srgbClr val="000000"/>
        </a:dk1>
        <a:lt1>
          <a:srgbClr val="FFAB81"/>
        </a:lt1>
        <a:dk2>
          <a:srgbClr val="FF5900"/>
        </a:dk2>
        <a:lt2>
          <a:srgbClr val="808080"/>
        </a:lt2>
        <a:accent1>
          <a:srgbClr val="E00005"/>
        </a:accent1>
        <a:accent2>
          <a:srgbClr val="FFFFFF"/>
        </a:accent2>
        <a:accent3>
          <a:srgbClr val="FFD2C1"/>
        </a:accent3>
        <a:accent4>
          <a:srgbClr val="000000"/>
        </a:accent4>
        <a:accent5>
          <a:srgbClr val="EDAAAA"/>
        </a:accent5>
        <a:accent6>
          <a:srgbClr val="E7E7E7"/>
        </a:accent6>
        <a:hlink>
          <a:srgbClr val="006F82"/>
        </a:hlink>
        <a:folHlink>
          <a:srgbClr val="F0CA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Unitron_Template_2022_MASTER_B_3.18.22" id="{55C4941D-CBBC-F046-80F9-F6DC7C1E7830}" vid="{1EFE9D11-CF20-5342-9646-CEC91C268FEF}"/>
    </a:ext>
  </a:extLst>
</a:theme>
</file>

<file path=ppt/theme/theme2.xml><?xml version="1.0" encoding="utf-8"?>
<a:theme xmlns:a="http://schemas.openxmlformats.org/drawingml/2006/main" name="Unitron Corporate Master 2018">
  <a:themeElements>
    <a:clrScheme name="Unitron 2018">
      <a:dk1>
        <a:srgbClr val="000000"/>
      </a:dk1>
      <a:lt1>
        <a:srgbClr val="FFFFFF"/>
      </a:lt1>
      <a:dk2>
        <a:srgbClr val="ACA39A"/>
      </a:dk2>
      <a:lt2>
        <a:srgbClr val="00AEEF"/>
      </a:lt2>
      <a:accent1>
        <a:srgbClr val="33C7FF"/>
      </a:accent1>
      <a:accent2>
        <a:srgbClr val="64CDF5"/>
      </a:accent2>
      <a:accent3>
        <a:srgbClr val="2DBEF2"/>
      </a:accent3>
      <a:accent4>
        <a:srgbClr val="7F7F7F"/>
      </a:accent4>
      <a:accent5>
        <a:srgbClr val="3F3F3F"/>
      </a:accent5>
      <a:accent6>
        <a:srgbClr val="000000"/>
      </a:accent6>
      <a:hlink>
        <a:srgbClr val="41C3F5"/>
      </a:hlink>
      <a:folHlink>
        <a:srgbClr val="ACA39A"/>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sng"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sng" strike="noStrike" cap="none" normalizeH="0" baseline="0" smtClean="0">
            <a:ln>
              <a:noFill/>
            </a:ln>
            <a:solidFill>
              <a:schemeClr val="tx1"/>
            </a:solidFill>
            <a:effectLst/>
            <a:latin typeface="Arial" charset="0"/>
          </a:defRPr>
        </a:defPPr>
      </a:lstStyle>
    </a:lnDef>
    <a:txDef>
      <a:spPr>
        <a:noFill/>
      </a:spPr>
      <a:bodyPr wrap="none" rtlCol="0">
        <a:spAutoFit/>
      </a:bodyPr>
      <a:lstStyle>
        <a:defPPr>
          <a:lnSpc>
            <a:spcPts val="2000"/>
          </a:lnSpc>
          <a:spcBef>
            <a:spcPts val="1000"/>
          </a:spcBef>
          <a:defRPr dirty="0" smtClean="0">
            <a:latin typeface="+mn-lt"/>
          </a:defRPr>
        </a:defPPr>
      </a:lstStyle>
    </a:txDef>
  </a:objectDefaults>
  <a:extraClrSchemeLst>
    <a:extraClrScheme>
      <a:clrScheme name="Unitron Found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Unitron Found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Unitron Found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Unitron Found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Unitron Found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Unitron Found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Unitron Found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Unitron Foundation 8">
        <a:dk1>
          <a:srgbClr val="000000"/>
        </a:dk1>
        <a:lt1>
          <a:srgbClr val="FFAB81"/>
        </a:lt1>
        <a:dk2>
          <a:srgbClr val="FFFFFF"/>
        </a:dk2>
        <a:lt2>
          <a:srgbClr val="808080"/>
        </a:lt2>
        <a:accent1>
          <a:srgbClr val="E74F00"/>
        </a:accent1>
        <a:accent2>
          <a:srgbClr val="E1E1E4"/>
        </a:accent2>
        <a:accent3>
          <a:srgbClr val="FFD2C1"/>
        </a:accent3>
        <a:accent4>
          <a:srgbClr val="000000"/>
        </a:accent4>
        <a:accent5>
          <a:srgbClr val="F1B2AA"/>
        </a:accent5>
        <a:accent6>
          <a:srgbClr val="CCCCCF"/>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9">
        <a:dk1>
          <a:srgbClr val="000000"/>
        </a:dk1>
        <a:lt1>
          <a:srgbClr val="FFAB81"/>
        </a:lt1>
        <a:dk2>
          <a:srgbClr val="FFFFFF"/>
        </a:dk2>
        <a:lt2>
          <a:srgbClr val="808080"/>
        </a:lt2>
        <a:accent1>
          <a:srgbClr val="E74F00"/>
        </a:accent1>
        <a:accent2>
          <a:srgbClr val="D9F0AF"/>
        </a:accent2>
        <a:accent3>
          <a:srgbClr val="FFD2C1"/>
        </a:accent3>
        <a:accent4>
          <a:srgbClr val="000000"/>
        </a:accent4>
        <a:accent5>
          <a:srgbClr val="F1B2AA"/>
        </a:accent5>
        <a:accent6>
          <a:srgbClr val="C4D99E"/>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0">
        <a:dk1>
          <a:srgbClr val="000000"/>
        </a:dk1>
        <a:lt1>
          <a:srgbClr val="FFAB81"/>
        </a:lt1>
        <a:dk2>
          <a:srgbClr val="FFFFFF"/>
        </a:dk2>
        <a:lt2>
          <a:srgbClr val="808080"/>
        </a:lt2>
        <a:accent1>
          <a:srgbClr val="E74F00"/>
        </a:accent1>
        <a:accent2>
          <a:srgbClr val="7FC31C"/>
        </a:accent2>
        <a:accent3>
          <a:srgbClr val="FFD2C1"/>
        </a:accent3>
        <a:accent4>
          <a:srgbClr val="000000"/>
        </a:accent4>
        <a:accent5>
          <a:srgbClr val="F1B2AA"/>
        </a:accent5>
        <a:accent6>
          <a:srgbClr val="72B018"/>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1">
        <a:dk1>
          <a:srgbClr val="000000"/>
        </a:dk1>
        <a:lt1>
          <a:srgbClr val="FFAB81"/>
        </a:lt1>
        <a:dk2>
          <a:srgbClr val="FFFFFF"/>
        </a:dk2>
        <a:lt2>
          <a:srgbClr val="808080"/>
        </a:lt2>
        <a:accent1>
          <a:srgbClr val="E74F00"/>
        </a:accent1>
        <a:accent2>
          <a:srgbClr val="5B6F7B"/>
        </a:accent2>
        <a:accent3>
          <a:srgbClr val="FFD2C1"/>
        </a:accent3>
        <a:accent4>
          <a:srgbClr val="000000"/>
        </a:accent4>
        <a:accent5>
          <a:srgbClr val="F1B2AA"/>
        </a:accent5>
        <a:accent6>
          <a:srgbClr val="52646F"/>
        </a:accent6>
        <a:hlink>
          <a:srgbClr val="006F82"/>
        </a:hlink>
        <a:folHlink>
          <a:srgbClr val="F0CA00"/>
        </a:folHlink>
      </a:clrScheme>
      <a:clrMap bg1="lt1" tx1="dk1" bg2="lt2" tx2="dk2" accent1="accent1" accent2="accent2" accent3="accent3" accent4="accent4" accent5="accent5" accent6="accent6" hlink="hlink" folHlink="folHlink"/>
    </a:extraClrScheme>
    <a:extraClrScheme>
      <a:clrScheme name="Unitron Foundation 12">
        <a:dk1>
          <a:srgbClr val="000000"/>
        </a:dk1>
        <a:lt1>
          <a:srgbClr val="FFAB81"/>
        </a:lt1>
        <a:dk2>
          <a:srgbClr val="FFFFFF"/>
        </a:dk2>
        <a:lt2>
          <a:srgbClr val="808080"/>
        </a:lt2>
        <a:accent1>
          <a:srgbClr val="E74F00"/>
        </a:accent1>
        <a:accent2>
          <a:srgbClr val="5A6F7B"/>
        </a:accent2>
        <a:accent3>
          <a:srgbClr val="FFD2C1"/>
        </a:accent3>
        <a:accent4>
          <a:srgbClr val="000000"/>
        </a:accent4>
        <a:accent5>
          <a:srgbClr val="F1B2AA"/>
        </a:accent5>
        <a:accent6>
          <a:srgbClr val="51646F"/>
        </a:accent6>
        <a:hlink>
          <a:srgbClr val="006F82"/>
        </a:hlink>
        <a:folHlink>
          <a:srgbClr val="F0CA00"/>
        </a:folHlink>
      </a:clrScheme>
      <a:clrMap bg1="lt1" tx1="dk1" bg2="lt2" tx2="dk2" accent1="accent1" accent2="accent2" accent3="accent3" accent4="accent4" accent5="accent5" accent6="accent6" hlink="hlink" folHlink="folHlink"/>
    </a:extraClrScheme>
    <a:extraClrScheme>
      <a:clrScheme name="Unitron Foundation 13">
        <a:dk1>
          <a:srgbClr val="000000"/>
        </a:dk1>
        <a:lt1>
          <a:srgbClr val="FFAB81"/>
        </a:lt1>
        <a:dk2>
          <a:srgbClr val="5A6F7B"/>
        </a:dk2>
        <a:lt2>
          <a:srgbClr val="808080"/>
        </a:lt2>
        <a:accent1>
          <a:srgbClr val="E74F00"/>
        </a:accent1>
        <a:accent2>
          <a:srgbClr val="FFFFFF"/>
        </a:accent2>
        <a:accent3>
          <a:srgbClr val="FFD2C1"/>
        </a:accent3>
        <a:accent4>
          <a:srgbClr val="000000"/>
        </a:accent4>
        <a:accent5>
          <a:srgbClr val="F1B2AA"/>
        </a:accent5>
        <a:accent6>
          <a:srgbClr val="E7E7E7"/>
        </a:accent6>
        <a:hlink>
          <a:srgbClr val="006F82"/>
        </a:hlink>
        <a:folHlink>
          <a:srgbClr val="F0CA00"/>
        </a:folHlink>
      </a:clrScheme>
      <a:clrMap bg1="lt1" tx1="dk1" bg2="lt2" tx2="dk2" accent1="accent1" accent2="accent2" accent3="accent3" accent4="accent4" accent5="accent5" accent6="accent6" hlink="hlink" folHlink="folHlink"/>
    </a:extraClrScheme>
    <a:extraClrScheme>
      <a:clrScheme name="Unitron Foundation 14">
        <a:dk1>
          <a:srgbClr val="000000"/>
        </a:dk1>
        <a:lt1>
          <a:srgbClr val="FFAB81"/>
        </a:lt1>
        <a:dk2>
          <a:srgbClr val="5A6F7B"/>
        </a:dk2>
        <a:lt2>
          <a:srgbClr val="808080"/>
        </a:lt2>
        <a:accent1>
          <a:srgbClr val="E74F00"/>
        </a:accent1>
        <a:accent2>
          <a:srgbClr val="7FC31C"/>
        </a:accent2>
        <a:accent3>
          <a:srgbClr val="FFD2C1"/>
        </a:accent3>
        <a:accent4>
          <a:srgbClr val="000000"/>
        </a:accent4>
        <a:accent5>
          <a:srgbClr val="F1B2AA"/>
        </a:accent5>
        <a:accent6>
          <a:srgbClr val="72B018"/>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5">
        <a:dk1>
          <a:srgbClr val="000000"/>
        </a:dk1>
        <a:lt1>
          <a:srgbClr val="FFAB81"/>
        </a:lt1>
        <a:dk2>
          <a:srgbClr val="5A6F7B"/>
        </a:dk2>
        <a:lt2>
          <a:srgbClr val="808080"/>
        </a:lt2>
        <a:accent1>
          <a:srgbClr val="E74F00"/>
        </a:accent1>
        <a:accent2>
          <a:srgbClr val="FFFFFF"/>
        </a:accent2>
        <a:accent3>
          <a:srgbClr val="FFD2C1"/>
        </a:accent3>
        <a:accent4>
          <a:srgbClr val="000000"/>
        </a:accent4>
        <a:accent5>
          <a:srgbClr val="F1B2AA"/>
        </a:accent5>
        <a:accent6>
          <a:srgbClr val="E7E7E7"/>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6">
        <a:dk1>
          <a:srgbClr val="000000"/>
        </a:dk1>
        <a:lt1>
          <a:srgbClr val="FFAB81"/>
        </a:lt1>
        <a:dk2>
          <a:srgbClr val="FF5900"/>
        </a:dk2>
        <a:lt2>
          <a:srgbClr val="808080"/>
        </a:lt2>
        <a:accent1>
          <a:srgbClr val="E00005"/>
        </a:accent1>
        <a:accent2>
          <a:srgbClr val="FFFFFF"/>
        </a:accent2>
        <a:accent3>
          <a:srgbClr val="FFD2C1"/>
        </a:accent3>
        <a:accent4>
          <a:srgbClr val="000000"/>
        </a:accent4>
        <a:accent5>
          <a:srgbClr val="EDAAAA"/>
        </a:accent5>
        <a:accent6>
          <a:srgbClr val="E7E7E7"/>
        </a:accent6>
        <a:hlink>
          <a:srgbClr val="006F82"/>
        </a:hlink>
        <a:folHlink>
          <a:srgbClr val="F0CA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UH_TemplatePowerpoint_UnitronPowerPointTemplate2022_1.9.23_EN_V3.00.pptx" id="{8AA6A89E-6491-4D84-9BCC-C39C35E1AF77}" vid="{B33EB348-474F-4329-A0D0-B6E2D5E15731}"/>
    </a:ext>
  </a:extLst>
</a:theme>
</file>

<file path=ppt/theme/theme3.xml><?xml version="1.0" encoding="utf-8"?>
<a:theme xmlns:a="http://schemas.openxmlformats.org/drawingml/2006/main" name="2_Unitron Corporate Master 2024">
  <a:themeElements>
    <a:clrScheme name="Unitron Brand 2024">
      <a:dk1>
        <a:srgbClr val="000000"/>
      </a:dk1>
      <a:lt1>
        <a:srgbClr val="FFFFFF"/>
      </a:lt1>
      <a:dk2>
        <a:srgbClr val="ACA39A"/>
      </a:dk2>
      <a:lt2>
        <a:srgbClr val="00AEEF"/>
      </a:lt2>
      <a:accent1>
        <a:srgbClr val="00AEEF"/>
      </a:accent1>
      <a:accent2>
        <a:srgbClr val="FC712B"/>
      </a:accent2>
      <a:accent3>
        <a:srgbClr val="FEE105"/>
      </a:accent3>
      <a:accent4>
        <a:srgbClr val="7F7F7F"/>
      </a:accent4>
      <a:accent5>
        <a:srgbClr val="3F3F3F"/>
      </a:accent5>
      <a:accent6>
        <a:srgbClr val="000000"/>
      </a:accent6>
      <a:hlink>
        <a:srgbClr val="41C3F5"/>
      </a:hlink>
      <a:folHlink>
        <a:srgbClr val="ACA39A"/>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sng"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sng" strike="noStrike" cap="none" normalizeH="0" baseline="0" smtClean="0">
            <a:ln>
              <a:noFill/>
            </a:ln>
            <a:solidFill>
              <a:schemeClr val="tx1"/>
            </a:solidFill>
            <a:effectLst/>
            <a:latin typeface="Arial" charset="0"/>
          </a:defRPr>
        </a:defPPr>
      </a:lstStyle>
    </a:lnDef>
    <a:txDef>
      <a:spPr>
        <a:noFill/>
      </a:spPr>
      <a:bodyPr wrap="square" rtlCol="0">
        <a:spAutoFit/>
      </a:bodyPr>
      <a:lstStyle>
        <a:defPPr algn="l">
          <a:lnSpc>
            <a:spcPct val="105000"/>
          </a:lnSpc>
          <a:spcBef>
            <a:spcPts val="1000"/>
          </a:spcBef>
          <a:defRPr sz="2200" dirty="0" smtClean="0">
            <a:latin typeface="Fira Sans" panose="020B0503050000020004" pitchFamily="34" charset="0"/>
            <a:ea typeface="Fira Sans" panose="020B0503050000020004" pitchFamily="34" charset="0"/>
          </a:defRPr>
        </a:defPPr>
      </a:lstStyle>
    </a:txDef>
  </a:objectDefaults>
  <a:extraClrSchemeLst>
    <a:extraClrScheme>
      <a:clrScheme name="Unitron Found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Unitron Found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Unitron Found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Unitron Found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Unitron Found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Unitron Found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Unitron Found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Unitron Foundation 8">
        <a:dk1>
          <a:srgbClr val="000000"/>
        </a:dk1>
        <a:lt1>
          <a:srgbClr val="FFAB81"/>
        </a:lt1>
        <a:dk2>
          <a:srgbClr val="FFFFFF"/>
        </a:dk2>
        <a:lt2>
          <a:srgbClr val="808080"/>
        </a:lt2>
        <a:accent1>
          <a:srgbClr val="E74F00"/>
        </a:accent1>
        <a:accent2>
          <a:srgbClr val="E1E1E4"/>
        </a:accent2>
        <a:accent3>
          <a:srgbClr val="FFD2C1"/>
        </a:accent3>
        <a:accent4>
          <a:srgbClr val="000000"/>
        </a:accent4>
        <a:accent5>
          <a:srgbClr val="F1B2AA"/>
        </a:accent5>
        <a:accent6>
          <a:srgbClr val="CCCCCF"/>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9">
        <a:dk1>
          <a:srgbClr val="000000"/>
        </a:dk1>
        <a:lt1>
          <a:srgbClr val="FFAB81"/>
        </a:lt1>
        <a:dk2>
          <a:srgbClr val="FFFFFF"/>
        </a:dk2>
        <a:lt2>
          <a:srgbClr val="808080"/>
        </a:lt2>
        <a:accent1>
          <a:srgbClr val="E74F00"/>
        </a:accent1>
        <a:accent2>
          <a:srgbClr val="D9F0AF"/>
        </a:accent2>
        <a:accent3>
          <a:srgbClr val="FFD2C1"/>
        </a:accent3>
        <a:accent4>
          <a:srgbClr val="000000"/>
        </a:accent4>
        <a:accent5>
          <a:srgbClr val="F1B2AA"/>
        </a:accent5>
        <a:accent6>
          <a:srgbClr val="C4D99E"/>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0">
        <a:dk1>
          <a:srgbClr val="000000"/>
        </a:dk1>
        <a:lt1>
          <a:srgbClr val="FFAB81"/>
        </a:lt1>
        <a:dk2>
          <a:srgbClr val="FFFFFF"/>
        </a:dk2>
        <a:lt2>
          <a:srgbClr val="808080"/>
        </a:lt2>
        <a:accent1>
          <a:srgbClr val="E74F00"/>
        </a:accent1>
        <a:accent2>
          <a:srgbClr val="7FC31C"/>
        </a:accent2>
        <a:accent3>
          <a:srgbClr val="FFD2C1"/>
        </a:accent3>
        <a:accent4>
          <a:srgbClr val="000000"/>
        </a:accent4>
        <a:accent5>
          <a:srgbClr val="F1B2AA"/>
        </a:accent5>
        <a:accent6>
          <a:srgbClr val="72B018"/>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1">
        <a:dk1>
          <a:srgbClr val="000000"/>
        </a:dk1>
        <a:lt1>
          <a:srgbClr val="FFAB81"/>
        </a:lt1>
        <a:dk2>
          <a:srgbClr val="FFFFFF"/>
        </a:dk2>
        <a:lt2>
          <a:srgbClr val="808080"/>
        </a:lt2>
        <a:accent1>
          <a:srgbClr val="E74F00"/>
        </a:accent1>
        <a:accent2>
          <a:srgbClr val="5B6F7B"/>
        </a:accent2>
        <a:accent3>
          <a:srgbClr val="FFD2C1"/>
        </a:accent3>
        <a:accent4>
          <a:srgbClr val="000000"/>
        </a:accent4>
        <a:accent5>
          <a:srgbClr val="F1B2AA"/>
        </a:accent5>
        <a:accent6>
          <a:srgbClr val="52646F"/>
        </a:accent6>
        <a:hlink>
          <a:srgbClr val="006F82"/>
        </a:hlink>
        <a:folHlink>
          <a:srgbClr val="F0CA00"/>
        </a:folHlink>
      </a:clrScheme>
      <a:clrMap bg1="lt1" tx1="dk1" bg2="lt2" tx2="dk2" accent1="accent1" accent2="accent2" accent3="accent3" accent4="accent4" accent5="accent5" accent6="accent6" hlink="hlink" folHlink="folHlink"/>
    </a:extraClrScheme>
    <a:extraClrScheme>
      <a:clrScheme name="Unitron Foundation 12">
        <a:dk1>
          <a:srgbClr val="000000"/>
        </a:dk1>
        <a:lt1>
          <a:srgbClr val="FFAB81"/>
        </a:lt1>
        <a:dk2>
          <a:srgbClr val="FFFFFF"/>
        </a:dk2>
        <a:lt2>
          <a:srgbClr val="808080"/>
        </a:lt2>
        <a:accent1>
          <a:srgbClr val="E74F00"/>
        </a:accent1>
        <a:accent2>
          <a:srgbClr val="5A6F7B"/>
        </a:accent2>
        <a:accent3>
          <a:srgbClr val="FFD2C1"/>
        </a:accent3>
        <a:accent4>
          <a:srgbClr val="000000"/>
        </a:accent4>
        <a:accent5>
          <a:srgbClr val="F1B2AA"/>
        </a:accent5>
        <a:accent6>
          <a:srgbClr val="51646F"/>
        </a:accent6>
        <a:hlink>
          <a:srgbClr val="006F82"/>
        </a:hlink>
        <a:folHlink>
          <a:srgbClr val="F0CA00"/>
        </a:folHlink>
      </a:clrScheme>
      <a:clrMap bg1="lt1" tx1="dk1" bg2="lt2" tx2="dk2" accent1="accent1" accent2="accent2" accent3="accent3" accent4="accent4" accent5="accent5" accent6="accent6" hlink="hlink" folHlink="folHlink"/>
    </a:extraClrScheme>
    <a:extraClrScheme>
      <a:clrScheme name="Unitron Foundation 13">
        <a:dk1>
          <a:srgbClr val="000000"/>
        </a:dk1>
        <a:lt1>
          <a:srgbClr val="FFAB81"/>
        </a:lt1>
        <a:dk2>
          <a:srgbClr val="5A6F7B"/>
        </a:dk2>
        <a:lt2>
          <a:srgbClr val="808080"/>
        </a:lt2>
        <a:accent1>
          <a:srgbClr val="E74F00"/>
        </a:accent1>
        <a:accent2>
          <a:srgbClr val="FFFFFF"/>
        </a:accent2>
        <a:accent3>
          <a:srgbClr val="FFD2C1"/>
        </a:accent3>
        <a:accent4>
          <a:srgbClr val="000000"/>
        </a:accent4>
        <a:accent5>
          <a:srgbClr val="F1B2AA"/>
        </a:accent5>
        <a:accent6>
          <a:srgbClr val="E7E7E7"/>
        </a:accent6>
        <a:hlink>
          <a:srgbClr val="006F82"/>
        </a:hlink>
        <a:folHlink>
          <a:srgbClr val="F0CA00"/>
        </a:folHlink>
      </a:clrScheme>
      <a:clrMap bg1="lt1" tx1="dk1" bg2="lt2" tx2="dk2" accent1="accent1" accent2="accent2" accent3="accent3" accent4="accent4" accent5="accent5" accent6="accent6" hlink="hlink" folHlink="folHlink"/>
    </a:extraClrScheme>
    <a:extraClrScheme>
      <a:clrScheme name="Unitron Foundation 14">
        <a:dk1>
          <a:srgbClr val="000000"/>
        </a:dk1>
        <a:lt1>
          <a:srgbClr val="FFAB81"/>
        </a:lt1>
        <a:dk2>
          <a:srgbClr val="5A6F7B"/>
        </a:dk2>
        <a:lt2>
          <a:srgbClr val="808080"/>
        </a:lt2>
        <a:accent1>
          <a:srgbClr val="E74F00"/>
        </a:accent1>
        <a:accent2>
          <a:srgbClr val="7FC31C"/>
        </a:accent2>
        <a:accent3>
          <a:srgbClr val="FFD2C1"/>
        </a:accent3>
        <a:accent4>
          <a:srgbClr val="000000"/>
        </a:accent4>
        <a:accent5>
          <a:srgbClr val="F1B2AA"/>
        </a:accent5>
        <a:accent6>
          <a:srgbClr val="72B018"/>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5">
        <a:dk1>
          <a:srgbClr val="000000"/>
        </a:dk1>
        <a:lt1>
          <a:srgbClr val="FFAB81"/>
        </a:lt1>
        <a:dk2>
          <a:srgbClr val="5A6F7B"/>
        </a:dk2>
        <a:lt2>
          <a:srgbClr val="808080"/>
        </a:lt2>
        <a:accent1>
          <a:srgbClr val="E74F00"/>
        </a:accent1>
        <a:accent2>
          <a:srgbClr val="FFFFFF"/>
        </a:accent2>
        <a:accent3>
          <a:srgbClr val="FFD2C1"/>
        </a:accent3>
        <a:accent4>
          <a:srgbClr val="000000"/>
        </a:accent4>
        <a:accent5>
          <a:srgbClr val="F1B2AA"/>
        </a:accent5>
        <a:accent6>
          <a:srgbClr val="E7E7E7"/>
        </a:accent6>
        <a:hlink>
          <a:srgbClr val="006F82"/>
        </a:hlink>
        <a:folHlink>
          <a:srgbClr val="7DBECD"/>
        </a:folHlink>
      </a:clrScheme>
      <a:clrMap bg1="lt1" tx1="dk1" bg2="lt2" tx2="dk2" accent1="accent1" accent2="accent2" accent3="accent3" accent4="accent4" accent5="accent5" accent6="accent6" hlink="hlink" folHlink="folHlink"/>
    </a:extraClrScheme>
    <a:extraClrScheme>
      <a:clrScheme name="Unitron Foundation 16">
        <a:dk1>
          <a:srgbClr val="000000"/>
        </a:dk1>
        <a:lt1>
          <a:srgbClr val="FFAB81"/>
        </a:lt1>
        <a:dk2>
          <a:srgbClr val="FF5900"/>
        </a:dk2>
        <a:lt2>
          <a:srgbClr val="808080"/>
        </a:lt2>
        <a:accent1>
          <a:srgbClr val="E00005"/>
        </a:accent1>
        <a:accent2>
          <a:srgbClr val="FFFFFF"/>
        </a:accent2>
        <a:accent3>
          <a:srgbClr val="FFD2C1"/>
        </a:accent3>
        <a:accent4>
          <a:srgbClr val="000000"/>
        </a:accent4>
        <a:accent5>
          <a:srgbClr val="EDAAAA"/>
        </a:accent5>
        <a:accent6>
          <a:srgbClr val="E7E7E7"/>
        </a:accent6>
        <a:hlink>
          <a:srgbClr val="006F82"/>
        </a:hlink>
        <a:folHlink>
          <a:srgbClr val="F0CA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Unitron_Template_2022_MASTER_B_3.18.22" id="{55C4941D-CBBC-F046-80F9-F6DC7C1E7830}" vid="{1EFE9D11-CF20-5342-9646-CEC91C268FEF}"/>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IconOverlay xmlns="http://schemas.microsoft.com/sharepoint/v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4280728F5BB63479C7ACD66017D7185" ma:contentTypeVersion="1" ma:contentTypeDescription="Create a new document." ma:contentTypeScope="" ma:versionID="d95c50e89520781d7910774cebd36390">
  <xsd:schema xmlns:xsd="http://www.w3.org/2001/XMLSchema" xmlns:xs="http://www.w3.org/2001/XMLSchema" xmlns:p="http://schemas.microsoft.com/office/2006/metadata/properties" xmlns:ns2="http://schemas.microsoft.com/sharepoint/v4" targetNamespace="http://schemas.microsoft.com/office/2006/metadata/properties" ma:root="true" ma:fieldsID="c79c8594d4fa4c9fd200c91a62336472" ns2:_="">
    <xsd:import namespace="http://schemas.microsoft.com/sharepoint/v4"/>
    <xsd:element name="properties">
      <xsd:complexType>
        <xsd:sequence>
          <xsd:element name="documentManagement">
            <xsd:complexType>
              <xsd:all>
                <xsd:element ref="ns2:IconOverla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8"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413C21-E938-43F6-98AD-9B81518C78C8}">
  <ds:schemaRefs>
    <ds:schemaRef ds:uri="http://schemas.microsoft.com/sharepoint/v3/contenttype/forms"/>
  </ds:schemaRefs>
</ds:datastoreItem>
</file>

<file path=customXml/itemProps2.xml><?xml version="1.0" encoding="utf-8"?>
<ds:datastoreItem xmlns:ds="http://schemas.openxmlformats.org/officeDocument/2006/customXml" ds:itemID="{7D4A0C02-9509-41A9-AA6C-6FBEC8F6AC6A}">
  <ds:schemaRefs>
    <ds:schemaRef ds:uri="http://www.w3.org/XML/1998/namespace"/>
    <ds:schemaRef ds:uri="http://purl.org/dc/terms/"/>
    <ds:schemaRef ds:uri="http://purl.org/dc/elements/1.1/"/>
    <ds:schemaRef ds:uri="http://schemas.microsoft.com/office/2006/documentManagement/types"/>
    <ds:schemaRef ds:uri="http://schemas.microsoft.com/sharepoint/v4"/>
    <ds:schemaRef ds:uri="http://schemas.microsoft.com/office/infopath/2007/PartnerControls"/>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F83BFFD5-7E76-48F1-8FA6-B0EAB8CC02BB}">
  <ds:schemaRefs>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4"/>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8390</Words>
  <Application>Microsoft Office PowerPoint</Application>
  <PresentationFormat>Custom</PresentationFormat>
  <Paragraphs>877</Paragraphs>
  <Slides>46</Slides>
  <Notes>46</Notes>
  <HiddenSlides>4</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46</vt:i4>
      </vt:variant>
    </vt:vector>
  </HeadingPairs>
  <TitlesOfParts>
    <vt:vector size="62" baseType="lpstr">
      <vt:lpstr>MS PGothic</vt:lpstr>
      <vt:lpstr>System Font Regular</vt:lpstr>
      <vt:lpstr>Calibri</vt:lpstr>
      <vt:lpstr>Courier New</vt:lpstr>
      <vt:lpstr>Times New Roman</vt:lpstr>
      <vt:lpstr>Verdana</vt:lpstr>
      <vt:lpstr>Arial</vt:lpstr>
      <vt:lpstr>Fira Sans</vt:lpstr>
      <vt:lpstr>Calibri Light</vt:lpstr>
      <vt:lpstr>Fira Sans Light</vt:lpstr>
      <vt:lpstr>Wingdings</vt:lpstr>
      <vt:lpstr>Fira Sans SemiBold</vt:lpstr>
      <vt:lpstr>Arial,Sans-Serif</vt:lpstr>
      <vt:lpstr>Unitron Corporate Master 2024</vt:lpstr>
      <vt:lpstr>Unitron Corporate Master 2018</vt:lpstr>
      <vt:lpstr>2_Unitron Corporate Master 2024</vt:lpstr>
      <vt:lpstr>PowerPoint Presentation</vt:lpstr>
      <vt:lpstr>Overview</vt:lpstr>
      <vt:lpstr>PowerPoint Presentation</vt:lpstr>
      <vt:lpstr>“When you’re smiling, the whole world smiles with you.”</vt:lpstr>
      <vt:lpstr>Sounds of life</vt:lpstr>
      <vt:lpstr>PowerPoint Presentation</vt:lpstr>
      <vt:lpstr>Understanding  hearing loss</vt:lpstr>
      <vt:lpstr>Did you know?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Evaluating  your hearing</vt:lpstr>
      <vt:lpstr>What to expect from your hearing evaluation</vt:lpstr>
      <vt:lpstr>PowerPoint Presentation</vt:lpstr>
      <vt:lpstr>Degrees of hearing loss</vt:lpstr>
      <vt:lpstr>Sensorineural Hearing Loss</vt:lpstr>
      <vt:lpstr>Conductive Hearing Loss</vt:lpstr>
      <vt:lpstr>Mixed Hearing Loss</vt:lpstr>
      <vt:lpstr>PowerPoint Presentation</vt:lpstr>
      <vt:lpstr>PowerPoint Presentation</vt:lpstr>
      <vt:lpstr>Impact of  hearing loss</vt:lpstr>
      <vt:lpstr>Signs of hearing loss</vt:lpstr>
      <vt:lpstr>Signs of hearing loss</vt:lpstr>
      <vt:lpstr>Hearing aids simplified</vt:lpstr>
      <vt:lpstr>Are all hearing aids the same?</vt:lpstr>
      <vt:lpstr>Sizes and styles </vt:lpstr>
      <vt:lpstr>Common questions</vt:lpstr>
      <vt:lpstr>Will my hearing aids make loud, uncomfortable sounds?</vt:lpstr>
      <vt:lpstr>Will my hearing aids help in background noise?</vt:lpstr>
      <vt:lpstr>Do I really need two?</vt:lpstr>
      <vt:lpstr>Are batteries a hassle?</vt:lpstr>
      <vt:lpstr>Will they work with my wireless devices?</vt:lpstr>
      <vt:lpstr>Do you have  an app?</vt:lpstr>
      <vt:lpstr>What about accessories?</vt:lpstr>
      <vt:lpstr>Roger transmitters</vt:lpstr>
      <vt:lpstr>Will hearing aids meet my lifestyle?  </vt:lpstr>
      <vt:lpstr>Helping you reach your listening goals </vt:lpstr>
      <vt:lpstr>What if my needs change?</vt:lpstr>
      <vt:lpstr>PowerPoint Presentation</vt:lpstr>
      <vt:lpstr>Step 1: Try them risk-free</vt:lpstr>
      <vt:lpstr>Step 2: See how they worked</vt:lpstr>
      <vt:lpstr>Step 3: The decision is yours!</vt:lpstr>
    </vt:vector>
  </TitlesOfParts>
  <Company>Unitron Hearing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 are few things to keep in mind as you use this template</dc:title>
  <dc:creator>Mike Sbrizzi</dc:creator>
  <cp:lastModifiedBy>Salvador, Christine</cp:lastModifiedBy>
  <cp:revision>34</cp:revision>
  <cp:lastPrinted>2012-03-15T19:04:08Z</cp:lastPrinted>
  <dcterms:created xsi:type="dcterms:W3CDTF">2018-12-04T19:17:38Z</dcterms:created>
  <dcterms:modified xsi:type="dcterms:W3CDTF">2025-09-29T00:11:41Z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0x01010004280728F5BB63479C7ACD66017D7185</vt:lpwstr>
  </property>
</Properties>
</file>